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7" r:id="rId4"/>
  </p:sldMasterIdLst>
  <p:notesMasterIdLst>
    <p:notesMasterId r:id="rId70"/>
  </p:notesMasterIdLst>
  <p:handoutMasterIdLst>
    <p:handoutMasterId r:id="rId71"/>
  </p:handoutMasterIdLst>
  <p:sldIdLst>
    <p:sldId id="256" r:id="rId5"/>
    <p:sldId id="257" r:id="rId6"/>
    <p:sldId id="259" r:id="rId7"/>
    <p:sldId id="260" r:id="rId8"/>
    <p:sldId id="369" r:id="rId9"/>
    <p:sldId id="354" r:id="rId10"/>
    <p:sldId id="370" r:id="rId11"/>
    <p:sldId id="371" r:id="rId12"/>
    <p:sldId id="261" r:id="rId13"/>
    <p:sldId id="262" r:id="rId14"/>
    <p:sldId id="372" r:id="rId15"/>
    <p:sldId id="373" r:id="rId16"/>
    <p:sldId id="364" r:id="rId17"/>
    <p:sldId id="377" r:id="rId18"/>
    <p:sldId id="378" r:id="rId19"/>
    <p:sldId id="404" r:id="rId20"/>
    <p:sldId id="405" r:id="rId21"/>
    <p:sldId id="406" r:id="rId22"/>
    <p:sldId id="379" r:id="rId23"/>
    <p:sldId id="380" r:id="rId24"/>
    <p:sldId id="374" r:id="rId25"/>
    <p:sldId id="407" r:id="rId26"/>
    <p:sldId id="408" r:id="rId27"/>
    <p:sldId id="376" r:id="rId28"/>
    <p:sldId id="375" r:id="rId29"/>
    <p:sldId id="271" r:id="rId30"/>
    <p:sldId id="289" r:id="rId31"/>
    <p:sldId id="396" r:id="rId32"/>
    <p:sldId id="397" r:id="rId33"/>
    <p:sldId id="398" r:id="rId34"/>
    <p:sldId id="399" r:id="rId35"/>
    <p:sldId id="400" r:id="rId36"/>
    <p:sldId id="401" r:id="rId37"/>
    <p:sldId id="402" r:id="rId38"/>
    <p:sldId id="382" r:id="rId39"/>
    <p:sldId id="381" r:id="rId40"/>
    <p:sldId id="411" r:id="rId41"/>
    <p:sldId id="412" r:id="rId42"/>
    <p:sldId id="413" r:id="rId43"/>
    <p:sldId id="409" r:id="rId44"/>
    <p:sldId id="410" r:id="rId45"/>
    <p:sldId id="417" r:id="rId46"/>
    <p:sldId id="419" r:id="rId47"/>
    <p:sldId id="420" r:id="rId48"/>
    <p:sldId id="421" r:id="rId49"/>
    <p:sldId id="422" r:id="rId50"/>
    <p:sldId id="403" r:id="rId51"/>
    <p:sldId id="418" r:id="rId52"/>
    <p:sldId id="383" r:id="rId53"/>
    <p:sldId id="384" r:id="rId54"/>
    <p:sldId id="385" r:id="rId55"/>
    <p:sldId id="386" r:id="rId56"/>
    <p:sldId id="416" r:id="rId57"/>
    <p:sldId id="387" r:id="rId58"/>
    <p:sldId id="388" r:id="rId59"/>
    <p:sldId id="415" r:id="rId60"/>
    <p:sldId id="389" r:id="rId61"/>
    <p:sldId id="390" r:id="rId62"/>
    <p:sldId id="391" r:id="rId63"/>
    <p:sldId id="392" r:id="rId64"/>
    <p:sldId id="393" r:id="rId65"/>
    <p:sldId id="394" r:id="rId66"/>
    <p:sldId id="395" r:id="rId67"/>
    <p:sldId id="414" r:id="rId68"/>
    <p:sldId id="269" r:id="rId6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tran" id="{4EC29510-1A12-4CF5-8C5B-CA46C024800B}">
          <p14:sldIdLst>
            <p14:sldId id="256"/>
            <p14:sldId id="257"/>
            <p14:sldId id="259"/>
            <p14:sldId id="260"/>
            <p14:sldId id="369"/>
            <p14:sldId id="354"/>
            <p14:sldId id="370"/>
            <p14:sldId id="371"/>
            <p14:sldId id="261"/>
            <p14:sldId id="262"/>
            <p14:sldId id="372"/>
            <p14:sldId id="373"/>
            <p14:sldId id="364"/>
            <p14:sldId id="377"/>
            <p14:sldId id="378"/>
            <p14:sldId id="404"/>
            <p14:sldId id="405"/>
            <p14:sldId id="406"/>
            <p14:sldId id="379"/>
            <p14:sldId id="380"/>
            <p14:sldId id="374"/>
            <p14:sldId id="407"/>
            <p14:sldId id="408"/>
            <p14:sldId id="376"/>
            <p14:sldId id="375"/>
            <p14:sldId id="271"/>
            <p14:sldId id="289"/>
            <p14:sldId id="396"/>
            <p14:sldId id="397"/>
            <p14:sldId id="398"/>
            <p14:sldId id="399"/>
            <p14:sldId id="400"/>
            <p14:sldId id="401"/>
            <p14:sldId id="402"/>
            <p14:sldId id="382"/>
            <p14:sldId id="381"/>
            <p14:sldId id="411"/>
            <p14:sldId id="412"/>
            <p14:sldId id="413"/>
            <p14:sldId id="409"/>
            <p14:sldId id="410"/>
            <p14:sldId id="417"/>
            <p14:sldId id="419"/>
            <p14:sldId id="420"/>
            <p14:sldId id="421"/>
            <p14:sldId id="422"/>
            <p14:sldId id="403"/>
            <p14:sldId id="418"/>
            <p14:sldId id="383"/>
            <p14:sldId id="384"/>
            <p14:sldId id="385"/>
            <p14:sldId id="386"/>
            <p14:sldId id="416"/>
            <p14:sldId id="387"/>
            <p14:sldId id="388"/>
            <p14:sldId id="415"/>
            <p14:sldId id="389"/>
            <p14:sldId id="390"/>
            <p14:sldId id="391"/>
            <p14:sldId id="392"/>
            <p14:sldId id="393"/>
            <p14:sldId id="394"/>
            <p14:sldId id="395"/>
            <p14:sldId id="414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259">
          <p15:clr>
            <a:srgbClr val="A4A3A4"/>
          </p15:clr>
        </p15:guide>
        <p15:guide id="3" orient="horz" pos="1166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2777">
          <p15:clr>
            <a:srgbClr val="A4A3A4"/>
          </p15:clr>
        </p15:guide>
        <p15:guide id="6" orient="horz" pos="3026">
          <p15:clr>
            <a:srgbClr val="A4A3A4"/>
          </p15:clr>
        </p15:guide>
        <p15:guide id="7" orient="horz" pos="1869">
          <p15:clr>
            <a:srgbClr val="A4A3A4"/>
          </p15:clr>
        </p15:guide>
        <p15:guide id="8" orient="horz" pos="191">
          <p15:clr>
            <a:srgbClr val="A4A3A4"/>
          </p15:clr>
        </p15:guide>
        <p15:guide id="9" orient="horz" pos="531">
          <p15:clr>
            <a:srgbClr val="A4A3A4"/>
          </p15:clr>
        </p15:guide>
        <p15:guide id="10" orient="horz" pos="2198">
          <p15:clr>
            <a:srgbClr val="A4A3A4"/>
          </p15:clr>
        </p15:guide>
        <p15:guide id="11" orient="horz" pos="3009">
          <p15:clr>
            <a:srgbClr val="A4A3A4"/>
          </p15:clr>
        </p15:guide>
        <p15:guide id="12" pos="2880">
          <p15:clr>
            <a:srgbClr val="A4A3A4"/>
          </p15:clr>
        </p15:guide>
        <p15:guide id="13" pos="567">
          <p15:clr>
            <a:srgbClr val="A4A3A4"/>
          </p15:clr>
        </p15:guide>
        <p15:guide id="14" pos="5193">
          <p15:clr>
            <a:srgbClr val="A4A3A4"/>
          </p15:clr>
        </p15:guide>
        <p15:guide id="15" pos="5534">
          <p15:clr>
            <a:srgbClr val="A4A3A4"/>
          </p15:clr>
        </p15:guide>
        <p15:guide id="16" pos="226">
          <p15:clr>
            <a:srgbClr val="A4A3A4"/>
          </p15:clr>
        </p15:guide>
        <p15:guide id="17" pos="7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AF"/>
    <a:srgbClr val="3366FF"/>
    <a:srgbClr val="3333FF"/>
    <a:srgbClr val="0033CC"/>
    <a:srgbClr val="0066FF"/>
    <a:srgbClr val="0000FF"/>
    <a:srgbClr val="FFCD1E"/>
    <a:srgbClr val="E63241"/>
    <a:srgbClr val="DCDC00"/>
    <a:srgbClr val="5F8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7" autoAdjust="0"/>
    <p:restoredTop sz="82093" autoAdjust="0"/>
  </p:normalViewPr>
  <p:slideViewPr>
    <p:cSldViewPr showGuides="1">
      <p:cViewPr varScale="1">
        <p:scale>
          <a:sx n="125" d="100"/>
          <a:sy n="125" d="100"/>
        </p:scale>
        <p:origin x="1224" y="90"/>
      </p:cViewPr>
      <p:guideLst>
        <p:guide orient="horz" pos="1620"/>
        <p:guide orient="horz" pos="259"/>
        <p:guide orient="horz" pos="1166"/>
        <p:guide orient="horz" pos="821"/>
        <p:guide orient="horz" pos="2777"/>
        <p:guide orient="horz" pos="3026"/>
        <p:guide orient="horz" pos="1869"/>
        <p:guide orient="horz" pos="191"/>
        <p:guide orient="horz" pos="531"/>
        <p:guide orient="horz" pos="2198"/>
        <p:guide orient="horz" pos="3009"/>
        <p:guide pos="2880"/>
        <p:guide pos="567"/>
        <p:guide pos="5193"/>
        <p:guide pos="5534"/>
        <p:guide pos="226"/>
        <p:guide pos="725"/>
      </p:guideLst>
    </p:cSldViewPr>
  </p:slideViewPr>
  <p:outlineViewPr>
    <p:cViewPr>
      <p:scale>
        <a:sx n="33" d="100"/>
        <a:sy n="33" d="100"/>
      </p:scale>
      <p:origin x="0" y="-531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image" Target="../media/image1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14C02-0615-48C7-B3F6-89B659230855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1FA8362-A5DC-4FE3-B67F-B35038BD0AC6}">
      <dgm:prSet/>
      <dgm:spPr>
        <a:solidFill>
          <a:srgbClr val="007EAF"/>
        </a:solidFill>
      </dgm:spPr>
      <dgm:t>
        <a:bodyPr/>
        <a:lstStyle/>
        <a:p>
          <a:r>
            <a:rPr lang="es-ES" dirty="0" smtClean="0"/>
            <a:t>Señales</a:t>
          </a:r>
          <a:endParaRPr lang="es-ES" dirty="0"/>
        </a:p>
      </dgm:t>
    </dgm:pt>
    <dgm:pt modelId="{CE9A637C-3925-4753-BFA1-05698F474A4B}" type="parTrans" cxnId="{C9E82C1D-81D2-488E-9235-119021D78900}">
      <dgm:prSet/>
      <dgm:spPr/>
      <dgm:t>
        <a:bodyPr/>
        <a:lstStyle/>
        <a:p>
          <a:endParaRPr lang="es-ES"/>
        </a:p>
      </dgm:t>
    </dgm:pt>
    <dgm:pt modelId="{A3A9A54A-40D8-4623-9300-A737FD4368EE}" type="sibTrans" cxnId="{C9E82C1D-81D2-488E-9235-119021D78900}">
      <dgm:prSet/>
      <dgm:spPr/>
      <dgm:t>
        <a:bodyPr/>
        <a:lstStyle/>
        <a:p>
          <a:endParaRPr lang="es-ES"/>
        </a:p>
      </dgm:t>
    </dgm:pt>
    <dgm:pt modelId="{5038F75D-5377-40BF-A503-CF043050BD69}">
      <dgm:prSet/>
      <dgm:spPr>
        <a:solidFill>
          <a:srgbClr val="007EAF"/>
        </a:solidFill>
      </dgm:spPr>
      <dgm:t>
        <a:bodyPr/>
        <a:lstStyle/>
        <a:p>
          <a:pPr rtl="0"/>
          <a:r>
            <a:rPr lang="es-ES" smtClean="0"/>
            <a:t>Pasos a nivel</a:t>
          </a:r>
          <a:endParaRPr lang="es-ES" dirty="0"/>
        </a:p>
      </dgm:t>
    </dgm:pt>
    <dgm:pt modelId="{984AB804-4304-46B7-A7B6-831F9951B93E}" type="parTrans" cxnId="{AEA37219-D1B4-49FB-8146-85FC360B1F06}">
      <dgm:prSet/>
      <dgm:spPr/>
      <dgm:t>
        <a:bodyPr/>
        <a:lstStyle/>
        <a:p>
          <a:endParaRPr lang="es-ES"/>
        </a:p>
      </dgm:t>
    </dgm:pt>
    <dgm:pt modelId="{AEF17D79-E522-460C-BF9D-CDE3C69F4F65}" type="sibTrans" cxnId="{AEA37219-D1B4-49FB-8146-85FC360B1F06}">
      <dgm:prSet/>
      <dgm:spPr/>
      <dgm:t>
        <a:bodyPr/>
        <a:lstStyle/>
        <a:p>
          <a:endParaRPr lang="es-ES"/>
        </a:p>
      </dgm:t>
    </dgm:pt>
    <dgm:pt modelId="{BEA22ED0-529C-4FBC-AB6A-E85DE28079ED}" type="pres">
      <dgm:prSet presAssocID="{F6414C02-0615-48C7-B3F6-89B65923085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BA62861-52E1-4B09-9507-6664C17C6B31}" type="pres">
      <dgm:prSet presAssocID="{E1FA8362-A5DC-4FE3-B67F-B35038BD0AC6}" presName="composite" presStyleCnt="0"/>
      <dgm:spPr/>
    </dgm:pt>
    <dgm:pt modelId="{E0E92F02-D245-40EB-AC6A-C5CFCD8B6817}" type="pres">
      <dgm:prSet presAssocID="{E1FA8362-A5DC-4FE3-B67F-B35038BD0AC6}" presName="rect1" presStyleLbl="bgImgPlace1" presStyleIdx="0" presStyleCnt="2" custLinFactNeighborX="-59429" custLinFactNeighborY="-9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s-ES"/>
        </a:p>
      </dgm:t>
    </dgm:pt>
    <dgm:pt modelId="{7B8B940F-D4EA-4F99-AA0F-26880454F9A0}" type="pres">
      <dgm:prSet presAssocID="{E1FA8362-A5DC-4FE3-B67F-B35038BD0AC6}" presName="wedgeRectCallout1" presStyleLbl="node1" presStyleIdx="0" presStyleCnt="2" custLinFactNeighborX="-71777" custLinFactNeighborY="7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AEFE6A-FE0E-44B5-858D-86D9A0ADD30E}" type="pres">
      <dgm:prSet presAssocID="{A3A9A54A-40D8-4623-9300-A737FD4368EE}" presName="sibTrans" presStyleCnt="0"/>
      <dgm:spPr/>
    </dgm:pt>
    <dgm:pt modelId="{120B8863-F276-4BDB-BFFE-409BFC74DDC3}" type="pres">
      <dgm:prSet presAssocID="{5038F75D-5377-40BF-A503-CF043050BD69}" presName="composite" presStyleCnt="0"/>
      <dgm:spPr/>
    </dgm:pt>
    <dgm:pt modelId="{6CBEFD81-5521-4E73-9545-6383A58AE67F}" type="pres">
      <dgm:prSet presAssocID="{5038F75D-5377-40BF-A503-CF043050BD69}" presName="rect1" presStyleLbl="bgImgPlace1" presStyleIdx="1" presStyleCnt="2" custLinFactNeighborX="6282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endParaRPr lang="es-ES"/>
        </a:p>
      </dgm:t>
    </dgm:pt>
    <dgm:pt modelId="{FA34D19D-AFD7-41D8-91E7-DA9CB8A5477A}" type="pres">
      <dgm:prSet presAssocID="{5038F75D-5377-40BF-A503-CF043050BD69}" presName="wedgeRectCallout1" presStyleLbl="node1" presStyleIdx="1" presStyleCnt="2" custLinFactNeighborX="7058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9E82C1D-81D2-488E-9235-119021D78900}" srcId="{F6414C02-0615-48C7-B3F6-89B659230855}" destId="{E1FA8362-A5DC-4FE3-B67F-B35038BD0AC6}" srcOrd="0" destOrd="0" parTransId="{CE9A637C-3925-4753-BFA1-05698F474A4B}" sibTransId="{A3A9A54A-40D8-4623-9300-A737FD4368EE}"/>
    <dgm:cxn modelId="{77C1AE59-0B06-452C-B926-9EE820F02072}" type="presOf" srcId="{E1FA8362-A5DC-4FE3-B67F-B35038BD0AC6}" destId="{7B8B940F-D4EA-4F99-AA0F-26880454F9A0}" srcOrd="0" destOrd="0" presId="urn:microsoft.com/office/officeart/2008/layout/BendingPictureCaptionList"/>
    <dgm:cxn modelId="{88554614-F969-4EFE-A9F1-EBB357009CCC}" type="presOf" srcId="{5038F75D-5377-40BF-A503-CF043050BD69}" destId="{FA34D19D-AFD7-41D8-91E7-DA9CB8A5477A}" srcOrd="0" destOrd="0" presId="urn:microsoft.com/office/officeart/2008/layout/BendingPictureCaptionList"/>
    <dgm:cxn modelId="{AEA37219-D1B4-49FB-8146-85FC360B1F06}" srcId="{F6414C02-0615-48C7-B3F6-89B659230855}" destId="{5038F75D-5377-40BF-A503-CF043050BD69}" srcOrd="1" destOrd="0" parTransId="{984AB804-4304-46B7-A7B6-831F9951B93E}" sibTransId="{AEF17D79-E522-460C-BF9D-CDE3C69F4F65}"/>
    <dgm:cxn modelId="{0DAA1696-1A81-4317-97EE-96311534CB9A}" type="presOf" srcId="{F6414C02-0615-48C7-B3F6-89B659230855}" destId="{BEA22ED0-529C-4FBC-AB6A-E85DE28079ED}" srcOrd="0" destOrd="0" presId="urn:microsoft.com/office/officeart/2008/layout/BendingPictureCaptionList"/>
    <dgm:cxn modelId="{CEC428A0-DEBF-4A18-B0B4-747BFAD0D310}" type="presParOf" srcId="{BEA22ED0-529C-4FBC-AB6A-E85DE28079ED}" destId="{1BA62861-52E1-4B09-9507-6664C17C6B31}" srcOrd="0" destOrd="0" presId="urn:microsoft.com/office/officeart/2008/layout/BendingPictureCaptionList"/>
    <dgm:cxn modelId="{B056B7EE-E0BF-4250-89E1-E10AAAFC9855}" type="presParOf" srcId="{1BA62861-52E1-4B09-9507-6664C17C6B31}" destId="{E0E92F02-D245-40EB-AC6A-C5CFCD8B6817}" srcOrd="0" destOrd="0" presId="urn:microsoft.com/office/officeart/2008/layout/BendingPictureCaptionList"/>
    <dgm:cxn modelId="{747632F7-B833-421E-9E51-5FD491B4CE4B}" type="presParOf" srcId="{1BA62861-52E1-4B09-9507-6664C17C6B31}" destId="{7B8B940F-D4EA-4F99-AA0F-26880454F9A0}" srcOrd="1" destOrd="0" presId="urn:microsoft.com/office/officeart/2008/layout/BendingPictureCaptionList"/>
    <dgm:cxn modelId="{C997E4A4-DDB2-4B2C-8189-5AD7B9AAE9CB}" type="presParOf" srcId="{BEA22ED0-529C-4FBC-AB6A-E85DE28079ED}" destId="{B8AEFE6A-FE0E-44B5-858D-86D9A0ADD30E}" srcOrd="1" destOrd="0" presId="urn:microsoft.com/office/officeart/2008/layout/BendingPictureCaptionList"/>
    <dgm:cxn modelId="{16FE03F4-5C5D-4FFF-A870-7DF91203ACE4}" type="presParOf" srcId="{BEA22ED0-529C-4FBC-AB6A-E85DE28079ED}" destId="{120B8863-F276-4BDB-BFFE-409BFC74DDC3}" srcOrd="2" destOrd="0" presId="urn:microsoft.com/office/officeart/2008/layout/BendingPictureCaptionList"/>
    <dgm:cxn modelId="{A31D1105-17EC-4B3E-AC29-E1B2C9BBC1FE}" type="presParOf" srcId="{120B8863-F276-4BDB-BFFE-409BFC74DDC3}" destId="{6CBEFD81-5521-4E73-9545-6383A58AE67F}" srcOrd="0" destOrd="0" presId="urn:microsoft.com/office/officeart/2008/layout/BendingPictureCaptionList"/>
    <dgm:cxn modelId="{D4223D74-3520-4F4B-B9E4-0536E3942888}" type="presParOf" srcId="{120B8863-F276-4BDB-BFFE-409BFC74DDC3}" destId="{FA34D19D-AFD7-41D8-91E7-DA9CB8A5477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668CBE-EF6D-43F8-87D1-33649C0F5B2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73009DAC-AF5C-41B9-8661-8F610E9CC162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Según</a:t>
          </a:r>
        </a:p>
        <a:p>
          <a:r>
            <a:rPr lang="es-ES" sz="1600" dirty="0" smtClean="0"/>
            <a:t> dispositivo</a:t>
          </a:r>
          <a:endParaRPr lang="es-ES" sz="1600" dirty="0"/>
        </a:p>
      </dgm:t>
    </dgm:pt>
    <dgm:pt modelId="{7A749F5B-8FF9-4AD7-80B3-7D66B4FA3F2E}" type="parTrans" cxnId="{585F07FF-1EE0-4580-8268-AF4E23F04F3A}">
      <dgm:prSet/>
      <dgm:spPr/>
      <dgm:t>
        <a:bodyPr/>
        <a:lstStyle/>
        <a:p>
          <a:endParaRPr lang="es-ES"/>
        </a:p>
      </dgm:t>
    </dgm:pt>
    <dgm:pt modelId="{5BF2F3F7-1B85-43DF-968B-3A8F33442E99}" type="sibTrans" cxnId="{585F07FF-1EE0-4580-8268-AF4E23F04F3A}">
      <dgm:prSet/>
      <dgm:spPr/>
      <dgm:t>
        <a:bodyPr/>
        <a:lstStyle/>
        <a:p>
          <a:endParaRPr lang="es-ES"/>
        </a:p>
      </dgm:t>
    </dgm:pt>
    <dgm:pt modelId="{73E4011B-9AED-4E80-A6BC-086527AF8221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Elemento Indicador</a:t>
          </a:r>
          <a:endParaRPr lang="es-ES" sz="1600" dirty="0"/>
        </a:p>
      </dgm:t>
    </dgm:pt>
    <dgm:pt modelId="{2CE855B5-3ED5-46E5-9661-14A7D63C50D1}" type="parTrans" cxnId="{C7AC5C33-B74B-40D5-B42D-939E1A4DCF7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93E497A8-D6EC-4C61-AEAD-2FFC7C3A1B4A}" type="sibTrans" cxnId="{C7AC5C33-B74B-40D5-B42D-939E1A4DCF7A}">
      <dgm:prSet/>
      <dgm:spPr/>
      <dgm:t>
        <a:bodyPr/>
        <a:lstStyle/>
        <a:p>
          <a:endParaRPr lang="es-ES"/>
        </a:p>
      </dgm:t>
    </dgm:pt>
    <dgm:pt modelId="{2353566A-D5AB-49F3-A8B4-C9C7AA63BA33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1. Luminosas</a:t>
          </a:r>
          <a:endParaRPr lang="es-ES" sz="1600" dirty="0"/>
        </a:p>
      </dgm:t>
    </dgm:pt>
    <dgm:pt modelId="{AA9D60EB-BB2C-41EA-999B-5C3888074006}" type="parTrans" cxnId="{F5D0AF1C-B676-49FC-BF3D-2938EC3A1472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D901AE6-4A0C-4972-9064-10F4AD4E2E47}" type="sibTrans" cxnId="{F5D0AF1C-B676-49FC-BF3D-2938EC3A1472}">
      <dgm:prSet/>
      <dgm:spPr/>
      <dgm:t>
        <a:bodyPr/>
        <a:lstStyle/>
        <a:p>
          <a:endParaRPr lang="es-ES"/>
        </a:p>
      </dgm:t>
    </dgm:pt>
    <dgm:pt modelId="{B674F51E-8C91-429D-86EF-BB2E99A3E687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2. Mecánicas</a:t>
          </a:r>
          <a:endParaRPr lang="es-ES" sz="1600" dirty="0"/>
        </a:p>
      </dgm:t>
    </dgm:pt>
    <dgm:pt modelId="{5788CDDB-5C15-4303-AFC0-5B83AF318217}" type="parTrans" cxnId="{2413FF13-134A-4789-876B-521AD1376C25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DB7A1D78-0791-4B9E-A6E5-09F72EA7D77D}" type="sibTrans" cxnId="{2413FF13-134A-4789-876B-521AD1376C25}">
      <dgm:prSet/>
      <dgm:spPr/>
      <dgm:t>
        <a:bodyPr/>
        <a:lstStyle/>
        <a:p>
          <a:endParaRPr lang="es-ES"/>
        </a:p>
      </dgm:t>
    </dgm:pt>
    <dgm:pt modelId="{400D2D95-8874-4114-9283-A4B0E6A7B46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Altura</a:t>
          </a:r>
          <a:endParaRPr lang="es-ES" sz="1600" dirty="0"/>
        </a:p>
      </dgm:t>
    </dgm:pt>
    <dgm:pt modelId="{1201FD39-F9E4-4202-93E8-765F9C8C40B8}" type="parTrans" cxnId="{D3BA508B-2BDC-443A-A1FF-1DA3287CFB2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F54AF71-470F-41B7-B9AE-BDE240D37D59}" type="sibTrans" cxnId="{D3BA508B-2BDC-443A-A1FF-1DA3287CFB2C}">
      <dgm:prSet/>
      <dgm:spPr/>
      <dgm:t>
        <a:bodyPr/>
        <a:lstStyle/>
        <a:p>
          <a:endParaRPr lang="es-ES"/>
        </a:p>
      </dgm:t>
    </dgm:pt>
    <dgm:pt modelId="{C63CD071-067B-4DD4-BB01-6DFB45E33E00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3.</a:t>
          </a:r>
          <a:r>
            <a:rPr lang="es-ES" sz="2600" dirty="0" smtClean="0"/>
            <a:t> </a:t>
          </a:r>
          <a:r>
            <a:rPr lang="es-ES" sz="1600" dirty="0" smtClean="0"/>
            <a:t>Altas</a:t>
          </a:r>
          <a:endParaRPr lang="es-ES" sz="1600" dirty="0"/>
        </a:p>
      </dgm:t>
    </dgm:pt>
    <dgm:pt modelId="{A754F1A1-43D5-4E71-BF7F-CDFB06223B29}" type="parTrans" cxnId="{3662F7CE-FD93-4CFC-8204-822D435DAB7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702B9CD-2B84-4689-A494-19B785C917D7}" type="sibTrans" cxnId="{3662F7CE-FD93-4CFC-8204-822D435DAB7A}">
      <dgm:prSet/>
      <dgm:spPr/>
      <dgm:t>
        <a:bodyPr/>
        <a:lstStyle/>
        <a:p>
          <a:endParaRPr lang="es-ES"/>
        </a:p>
      </dgm:t>
    </dgm:pt>
    <dgm:pt modelId="{F22FA52D-B6CD-42AA-ABEC-20D20CB049E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4. Bajas</a:t>
          </a:r>
          <a:endParaRPr lang="es-ES" sz="1600" dirty="0"/>
        </a:p>
      </dgm:t>
    </dgm:pt>
    <dgm:pt modelId="{C4513A33-0558-4F15-B13C-B31FA43B5D3E}" type="parTrans" cxnId="{0B84420A-D997-4C2E-8DC7-D3A3A45A4578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92CAB105-EC4C-42C4-B5EA-AB07793BDCE8}" type="sibTrans" cxnId="{0B84420A-D997-4C2E-8DC7-D3A3A45A4578}">
      <dgm:prSet/>
      <dgm:spPr/>
      <dgm:t>
        <a:bodyPr/>
        <a:lstStyle/>
        <a:p>
          <a:endParaRPr lang="es-ES"/>
        </a:p>
      </dgm:t>
    </dgm:pt>
    <dgm:pt modelId="{544615E9-C262-4C04-A0F4-9C452B34E0EB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Movilidad</a:t>
          </a:r>
          <a:endParaRPr lang="es-ES" sz="1600" dirty="0"/>
        </a:p>
      </dgm:t>
    </dgm:pt>
    <dgm:pt modelId="{5E84F2A5-655D-4375-9609-D4A5859E18F0}" type="parTrans" cxnId="{991D1F36-9559-4573-9288-1F28EE83D478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53BA94C9-8064-460A-AF16-5E9A028CB5BB}" type="sibTrans" cxnId="{991D1F36-9559-4573-9288-1F28EE83D478}">
      <dgm:prSet/>
      <dgm:spPr/>
      <dgm:t>
        <a:bodyPr/>
        <a:lstStyle/>
        <a:p>
          <a:endParaRPr lang="es-ES"/>
        </a:p>
      </dgm:t>
    </dgm:pt>
    <dgm:pt modelId="{E53AF9B8-4460-4582-945F-1E7FA4A04688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ctr"/>
          <a:r>
            <a:rPr lang="es-ES" sz="1600" dirty="0" smtClean="0"/>
            <a:t>5. Fijas</a:t>
          </a:r>
          <a:endParaRPr lang="es-ES" sz="1600" dirty="0"/>
        </a:p>
      </dgm:t>
    </dgm:pt>
    <dgm:pt modelId="{D3A46F2C-AA87-4B69-B0D2-5A811569A01B}" type="parTrans" cxnId="{92BFFE71-280C-4A6D-8DC9-9FE393891BD3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FBF441A9-B294-4EFE-B601-49BDE089DF0A}" type="sibTrans" cxnId="{92BFFE71-280C-4A6D-8DC9-9FE393891BD3}">
      <dgm:prSet/>
      <dgm:spPr/>
      <dgm:t>
        <a:bodyPr/>
        <a:lstStyle/>
        <a:p>
          <a:endParaRPr lang="es-ES"/>
        </a:p>
      </dgm:t>
    </dgm:pt>
    <dgm:pt modelId="{813C90F8-A4FD-46FD-ACFA-BD8EFCB678E8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6. Portátiles</a:t>
          </a:r>
          <a:endParaRPr lang="es-ES" sz="1600" dirty="0"/>
        </a:p>
      </dgm:t>
    </dgm:pt>
    <dgm:pt modelId="{3F34969D-1D3B-4F79-A17E-8EB2B7EF4FE1}" type="parTrans" cxnId="{8730ED79-3640-4D20-B0CC-CE57424AF95B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83AE3B2C-509E-4B57-B0EF-8D49912316C1}" type="sibTrans" cxnId="{8730ED79-3640-4D20-B0CC-CE57424AF95B}">
      <dgm:prSet/>
      <dgm:spPr/>
      <dgm:t>
        <a:bodyPr/>
        <a:lstStyle/>
        <a:p>
          <a:endParaRPr lang="es-ES"/>
        </a:p>
      </dgm:t>
    </dgm:pt>
    <dgm:pt modelId="{DA2EF1B0-C98D-440D-963A-C7092BE514EF}" type="pres">
      <dgm:prSet presAssocID="{8F668CBE-EF6D-43F8-87D1-33649C0F5B2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C97FB8-DFD5-452F-B3CD-F79B55A7A3B1}" type="pres">
      <dgm:prSet presAssocID="{73009DAC-AF5C-41B9-8661-8F610E9CC162}" presName="root1" presStyleCnt="0"/>
      <dgm:spPr/>
    </dgm:pt>
    <dgm:pt modelId="{E24014D9-D4B0-443B-9275-00BF5570E93F}" type="pres">
      <dgm:prSet presAssocID="{73009DAC-AF5C-41B9-8661-8F610E9CC162}" presName="LevelOneTextNode" presStyleLbl="node0" presStyleIdx="0" presStyleCnt="1" custAng="5400000" custScaleY="42958" custLinFactNeighborX="-92022" custLinFactNeighborY="99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FC60D27-C450-4FA9-8D0F-04300F683253}" type="pres">
      <dgm:prSet presAssocID="{73009DAC-AF5C-41B9-8661-8F610E9CC162}" presName="level2hierChild" presStyleCnt="0"/>
      <dgm:spPr/>
    </dgm:pt>
    <dgm:pt modelId="{B76BF6F4-D8EB-4BFD-8DB8-A87AB1C67EAD}" type="pres">
      <dgm:prSet presAssocID="{2CE855B5-3ED5-46E5-9661-14A7D63C50D1}" presName="conn2-1" presStyleLbl="parChTrans1D2" presStyleIdx="0" presStyleCnt="3"/>
      <dgm:spPr/>
      <dgm:t>
        <a:bodyPr/>
        <a:lstStyle/>
        <a:p>
          <a:endParaRPr lang="es-ES"/>
        </a:p>
      </dgm:t>
    </dgm:pt>
    <dgm:pt modelId="{E51CC2D6-DF8E-4538-880F-170A17F8FCEA}" type="pres">
      <dgm:prSet presAssocID="{2CE855B5-3ED5-46E5-9661-14A7D63C50D1}" presName="connTx" presStyleLbl="parChTrans1D2" presStyleIdx="0" presStyleCnt="3"/>
      <dgm:spPr/>
      <dgm:t>
        <a:bodyPr/>
        <a:lstStyle/>
        <a:p>
          <a:endParaRPr lang="es-ES"/>
        </a:p>
      </dgm:t>
    </dgm:pt>
    <dgm:pt modelId="{1C808E9C-BD96-4AB2-9C2A-C5CA8F240C0F}" type="pres">
      <dgm:prSet presAssocID="{73E4011B-9AED-4E80-A6BC-086527AF8221}" presName="root2" presStyleCnt="0"/>
      <dgm:spPr/>
    </dgm:pt>
    <dgm:pt modelId="{AE0D56AC-E848-4420-88BF-22A563B0FB2C}" type="pres">
      <dgm:prSet presAssocID="{73E4011B-9AED-4E80-A6BC-086527AF8221}" presName="LevelTwoTextNode" presStyleLbl="node2" presStyleIdx="0" presStyleCnt="3" custScaleX="7237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10D0F1-65A0-46D6-811F-D8C885740688}" type="pres">
      <dgm:prSet presAssocID="{73E4011B-9AED-4E80-A6BC-086527AF8221}" presName="level3hierChild" presStyleCnt="0"/>
      <dgm:spPr/>
    </dgm:pt>
    <dgm:pt modelId="{B26AE32E-7BC3-4E9C-9071-63C404AED39B}" type="pres">
      <dgm:prSet presAssocID="{AA9D60EB-BB2C-41EA-999B-5C3888074006}" presName="conn2-1" presStyleLbl="parChTrans1D3" presStyleIdx="0" presStyleCnt="6"/>
      <dgm:spPr/>
      <dgm:t>
        <a:bodyPr/>
        <a:lstStyle/>
        <a:p>
          <a:endParaRPr lang="es-ES"/>
        </a:p>
      </dgm:t>
    </dgm:pt>
    <dgm:pt modelId="{14C88287-483B-4C8E-8A1F-F0B719C87024}" type="pres">
      <dgm:prSet presAssocID="{AA9D60EB-BB2C-41EA-999B-5C3888074006}" presName="connTx" presStyleLbl="parChTrans1D3" presStyleIdx="0" presStyleCnt="6"/>
      <dgm:spPr/>
      <dgm:t>
        <a:bodyPr/>
        <a:lstStyle/>
        <a:p>
          <a:endParaRPr lang="es-ES"/>
        </a:p>
      </dgm:t>
    </dgm:pt>
    <dgm:pt modelId="{19B271AD-E751-4356-9EC5-65386BEB4AE1}" type="pres">
      <dgm:prSet presAssocID="{2353566A-D5AB-49F3-A8B4-C9C7AA63BA33}" presName="root2" presStyleCnt="0"/>
      <dgm:spPr/>
    </dgm:pt>
    <dgm:pt modelId="{04B04076-B6DC-4E66-9C10-381F404F0C48}" type="pres">
      <dgm:prSet presAssocID="{2353566A-D5AB-49F3-A8B4-C9C7AA63BA33}" presName="LevelTwoTextNode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6843DB0-4022-4D26-9FD9-6B338EA2D0B5}" type="pres">
      <dgm:prSet presAssocID="{2353566A-D5AB-49F3-A8B4-C9C7AA63BA33}" presName="level3hierChild" presStyleCnt="0"/>
      <dgm:spPr/>
    </dgm:pt>
    <dgm:pt modelId="{B58F2D75-DB70-48CD-A4AF-DF7E74B14A44}" type="pres">
      <dgm:prSet presAssocID="{5788CDDB-5C15-4303-AFC0-5B83AF318217}" presName="conn2-1" presStyleLbl="parChTrans1D3" presStyleIdx="1" presStyleCnt="6"/>
      <dgm:spPr/>
      <dgm:t>
        <a:bodyPr/>
        <a:lstStyle/>
        <a:p>
          <a:endParaRPr lang="es-ES"/>
        </a:p>
      </dgm:t>
    </dgm:pt>
    <dgm:pt modelId="{4AFCACE9-DAF2-4EB2-A086-350C0649E2DE}" type="pres">
      <dgm:prSet presAssocID="{5788CDDB-5C15-4303-AFC0-5B83AF318217}" presName="connTx" presStyleLbl="parChTrans1D3" presStyleIdx="1" presStyleCnt="6"/>
      <dgm:spPr/>
      <dgm:t>
        <a:bodyPr/>
        <a:lstStyle/>
        <a:p>
          <a:endParaRPr lang="es-ES"/>
        </a:p>
      </dgm:t>
    </dgm:pt>
    <dgm:pt modelId="{DA2F2B7D-8A28-4DE9-8124-2AD45C6C85B8}" type="pres">
      <dgm:prSet presAssocID="{B674F51E-8C91-429D-86EF-BB2E99A3E687}" presName="root2" presStyleCnt="0"/>
      <dgm:spPr/>
    </dgm:pt>
    <dgm:pt modelId="{FCD60664-F01F-4AE1-908C-3EC58BDF284A}" type="pres">
      <dgm:prSet presAssocID="{B674F51E-8C91-429D-86EF-BB2E99A3E687}" presName="LevelTwoTextNode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364D035-D4C6-451F-A5C7-40253133B98A}" type="pres">
      <dgm:prSet presAssocID="{B674F51E-8C91-429D-86EF-BB2E99A3E687}" presName="level3hierChild" presStyleCnt="0"/>
      <dgm:spPr/>
    </dgm:pt>
    <dgm:pt modelId="{4D042111-7921-49A2-9307-5E8840D75C92}" type="pres">
      <dgm:prSet presAssocID="{1201FD39-F9E4-4202-93E8-765F9C8C40B8}" presName="conn2-1" presStyleLbl="parChTrans1D2" presStyleIdx="1" presStyleCnt="3"/>
      <dgm:spPr/>
      <dgm:t>
        <a:bodyPr/>
        <a:lstStyle/>
        <a:p>
          <a:endParaRPr lang="es-ES"/>
        </a:p>
      </dgm:t>
    </dgm:pt>
    <dgm:pt modelId="{86B99A4A-1F96-4FCA-AD50-D8FA8F61269E}" type="pres">
      <dgm:prSet presAssocID="{1201FD39-F9E4-4202-93E8-765F9C8C40B8}" presName="connTx" presStyleLbl="parChTrans1D2" presStyleIdx="1" presStyleCnt="3"/>
      <dgm:spPr/>
      <dgm:t>
        <a:bodyPr/>
        <a:lstStyle/>
        <a:p>
          <a:endParaRPr lang="es-ES"/>
        </a:p>
      </dgm:t>
    </dgm:pt>
    <dgm:pt modelId="{28DE274C-08F8-41D5-ABAF-804FF2B328C8}" type="pres">
      <dgm:prSet presAssocID="{400D2D95-8874-4114-9283-A4B0E6A7B46F}" presName="root2" presStyleCnt="0"/>
      <dgm:spPr/>
    </dgm:pt>
    <dgm:pt modelId="{861C3BEB-DC78-47EA-A407-058D5C90B0EE}" type="pres">
      <dgm:prSet presAssocID="{400D2D95-8874-4114-9283-A4B0E6A7B46F}" presName="LevelTwoTextNode" presStyleLbl="node2" presStyleIdx="1" presStyleCnt="3" custScaleX="7329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A8C4233-CC57-4F99-8839-EA85963F5FEB}" type="pres">
      <dgm:prSet presAssocID="{400D2D95-8874-4114-9283-A4B0E6A7B46F}" presName="level3hierChild" presStyleCnt="0"/>
      <dgm:spPr/>
    </dgm:pt>
    <dgm:pt modelId="{EB4F0234-E397-4FF6-8149-FDC34CA2FBD7}" type="pres">
      <dgm:prSet presAssocID="{A754F1A1-43D5-4E71-BF7F-CDFB06223B29}" presName="conn2-1" presStyleLbl="parChTrans1D3" presStyleIdx="2" presStyleCnt="6"/>
      <dgm:spPr/>
      <dgm:t>
        <a:bodyPr/>
        <a:lstStyle/>
        <a:p>
          <a:endParaRPr lang="es-ES"/>
        </a:p>
      </dgm:t>
    </dgm:pt>
    <dgm:pt modelId="{DC40942E-2ACA-4689-9AF4-8031EB3FF913}" type="pres">
      <dgm:prSet presAssocID="{A754F1A1-43D5-4E71-BF7F-CDFB06223B29}" presName="connTx" presStyleLbl="parChTrans1D3" presStyleIdx="2" presStyleCnt="6"/>
      <dgm:spPr/>
      <dgm:t>
        <a:bodyPr/>
        <a:lstStyle/>
        <a:p>
          <a:endParaRPr lang="es-ES"/>
        </a:p>
      </dgm:t>
    </dgm:pt>
    <dgm:pt modelId="{2B6C343B-761E-40F7-AE9C-53510C0EAEFD}" type="pres">
      <dgm:prSet presAssocID="{C63CD071-067B-4DD4-BB01-6DFB45E33E00}" presName="root2" presStyleCnt="0"/>
      <dgm:spPr/>
    </dgm:pt>
    <dgm:pt modelId="{D12E29E7-B9B8-4A37-91A1-39FBFF790388}" type="pres">
      <dgm:prSet presAssocID="{C63CD071-067B-4DD4-BB01-6DFB45E33E00}" presName="LevelTwoTextNode" presStyleLbl="node3" presStyleIdx="2" presStyleCnt="6" custScaleX="7159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811A35A-7880-4CC2-A3C5-75BC804AC2B9}" type="pres">
      <dgm:prSet presAssocID="{C63CD071-067B-4DD4-BB01-6DFB45E33E00}" presName="level3hierChild" presStyleCnt="0"/>
      <dgm:spPr/>
    </dgm:pt>
    <dgm:pt modelId="{475F9C88-F909-4FFA-8720-1ACCA1BBFD2C}" type="pres">
      <dgm:prSet presAssocID="{C4513A33-0558-4F15-B13C-B31FA43B5D3E}" presName="conn2-1" presStyleLbl="parChTrans1D3" presStyleIdx="3" presStyleCnt="6"/>
      <dgm:spPr/>
      <dgm:t>
        <a:bodyPr/>
        <a:lstStyle/>
        <a:p>
          <a:endParaRPr lang="es-ES"/>
        </a:p>
      </dgm:t>
    </dgm:pt>
    <dgm:pt modelId="{0DA22D64-C31F-4099-811C-BC026AEFC3E8}" type="pres">
      <dgm:prSet presAssocID="{C4513A33-0558-4F15-B13C-B31FA43B5D3E}" presName="connTx" presStyleLbl="parChTrans1D3" presStyleIdx="3" presStyleCnt="6"/>
      <dgm:spPr/>
      <dgm:t>
        <a:bodyPr/>
        <a:lstStyle/>
        <a:p>
          <a:endParaRPr lang="es-ES"/>
        </a:p>
      </dgm:t>
    </dgm:pt>
    <dgm:pt modelId="{8E455907-E9DB-4D05-A60E-602CD7AB2C07}" type="pres">
      <dgm:prSet presAssocID="{F22FA52D-B6CD-42AA-ABEC-20D20CB049EF}" presName="root2" presStyleCnt="0"/>
      <dgm:spPr/>
    </dgm:pt>
    <dgm:pt modelId="{1297977A-D59B-4EE4-AC39-99A1A8A17E47}" type="pres">
      <dgm:prSet presAssocID="{F22FA52D-B6CD-42AA-ABEC-20D20CB049EF}" presName="LevelTwoTextNode" presStyleLbl="node3" presStyleIdx="3" presStyleCnt="6" custScaleX="7649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1158495-3D07-4996-A31C-1A233C057885}" type="pres">
      <dgm:prSet presAssocID="{F22FA52D-B6CD-42AA-ABEC-20D20CB049EF}" presName="level3hierChild" presStyleCnt="0"/>
      <dgm:spPr/>
    </dgm:pt>
    <dgm:pt modelId="{FEC329D9-FB10-4062-BD08-5B02AEF6381D}" type="pres">
      <dgm:prSet presAssocID="{5E84F2A5-655D-4375-9609-D4A5859E18F0}" presName="conn2-1" presStyleLbl="parChTrans1D2" presStyleIdx="2" presStyleCnt="3"/>
      <dgm:spPr/>
      <dgm:t>
        <a:bodyPr/>
        <a:lstStyle/>
        <a:p>
          <a:endParaRPr lang="es-ES"/>
        </a:p>
      </dgm:t>
    </dgm:pt>
    <dgm:pt modelId="{E8195110-0E1D-4A4B-ABA7-3AA80E9A86E4}" type="pres">
      <dgm:prSet presAssocID="{5E84F2A5-655D-4375-9609-D4A5859E18F0}" presName="connTx" presStyleLbl="parChTrans1D2" presStyleIdx="2" presStyleCnt="3"/>
      <dgm:spPr/>
      <dgm:t>
        <a:bodyPr/>
        <a:lstStyle/>
        <a:p>
          <a:endParaRPr lang="es-ES"/>
        </a:p>
      </dgm:t>
    </dgm:pt>
    <dgm:pt modelId="{76584457-3286-42F5-A328-12652445C25B}" type="pres">
      <dgm:prSet presAssocID="{544615E9-C262-4C04-A0F4-9C452B34E0EB}" presName="root2" presStyleCnt="0"/>
      <dgm:spPr/>
    </dgm:pt>
    <dgm:pt modelId="{7C009E65-C936-46E6-A21E-3C9C2A970B1B}" type="pres">
      <dgm:prSet presAssocID="{544615E9-C262-4C04-A0F4-9C452B34E0EB}" presName="LevelTwoTextNode" presStyleLbl="node2" presStyleIdx="2" presStyleCnt="3" custScaleX="7329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A045D1-3554-4348-B83C-B9D7EA9A5711}" type="pres">
      <dgm:prSet presAssocID="{544615E9-C262-4C04-A0F4-9C452B34E0EB}" presName="level3hierChild" presStyleCnt="0"/>
      <dgm:spPr/>
    </dgm:pt>
    <dgm:pt modelId="{580EF84B-9F70-453D-A9E7-B2139CDBB672}" type="pres">
      <dgm:prSet presAssocID="{D3A46F2C-AA87-4B69-B0D2-5A811569A01B}" presName="conn2-1" presStyleLbl="parChTrans1D3" presStyleIdx="4" presStyleCnt="6"/>
      <dgm:spPr/>
      <dgm:t>
        <a:bodyPr/>
        <a:lstStyle/>
        <a:p>
          <a:endParaRPr lang="es-ES"/>
        </a:p>
      </dgm:t>
    </dgm:pt>
    <dgm:pt modelId="{428B6D39-4433-4194-87EF-4528E7376675}" type="pres">
      <dgm:prSet presAssocID="{D3A46F2C-AA87-4B69-B0D2-5A811569A01B}" presName="connTx" presStyleLbl="parChTrans1D3" presStyleIdx="4" presStyleCnt="6"/>
      <dgm:spPr/>
      <dgm:t>
        <a:bodyPr/>
        <a:lstStyle/>
        <a:p>
          <a:endParaRPr lang="es-ES"/>
        </a:p>
      </dgm:t>
    </dgm:pt>
    <dgm:pt modelId="{A483775B-056F-4F13-A9A6-4A096811B999}" type="pres">
      <dgm:prSet presAssocID="{E53AF9B8-4460-4582-945F-1E7FA4A04688}" presName="root2" presStyleCnt="0"/>
      <dgm:spPr/>
    </dgm:pt>
    <dgm:pt modelId="{2711D075-92ED-4A35-AAA3-74EC25710E59}" type="pres">
      <dgm:prSet presAssocID="{E53AF9B8-4460-4582-945F-1E7FA4A04688}" presName="LevelTwoTextNode" presStyleLbl="node3" presStyleIdx="4" presStyleCnt="6" custScaleX="7159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DAC56DA-3889-4497-9354-A09699E2B8D8}" type="pres">
      <dgm:prSet presAssocID="{E53AF9B8-4460-4582-945F-1E7FA4A04688}" presName="level3hierChild" presStyleCnt="0"/>
      <dgm:spPr/>
    </dgm:pt>
    <dgm:pt modelId="{2AA5E0EB-41AD-4708-81C9-09F7E5094E4C}" type="pres">
      <dgm:prSet presAssocID="{3F34969D-1D3B-4F79-A17E-8EB2B7EF4FE1}" presName="conn2-1" presStyleLbl="parChTrans1D3" presStyleIdx="5" presStyleCnt="6"/>
      <dgm:spPr/>
      <dgm:t>
        <a:bodyPr/>
        <a:lstStyle/>
        <a:p>
          <a:endParaRPr lang="es-ES"/>
        </a:p>
      </dgm:t>
    </dgm:pt>
    <dgm:pt modelId="{7D0112F7-65C3-48CD-A49B-9B11F8B33B36}" type="pres">
      <dgm:prSet presAssocID="{3F34969D-1D3B-4F79-A17E-8EB2B7EF4FE1}" presName="connTx" presStyleLbl="parChTrans1D3" presStyleIdx="5" presStyleCnt="6"/>
      <dgm:spPr/>
      <dgm:t>
        <a:bodyPr/>
        <a:lstStyle/>
        <a:p>
          <a:endParaRPr lang="es-ES"/>
        </a:p>
      </dgm:t>
    </dgm:pt>
    <dgm:pt modelId="{D561A7E4-B27E-43FD-B674-1DEFA766B7CD}" type="pres">
      <dgm:prSet presAssocID="{813C90F8-A4FD-46FD-ACFA-BD8EFCB678E8}" presName="root2" presStyleCnt="0"/>
      <dgm:spPr/>
    </dgm:pt>
    <dgm:pt modelId="{8932759C-27CF-49BE-8943-F7260EF48E23}" type="pres">
      <dgm:prSet presAssocID="{813C90F8-A4FD-46FD-ACFA-BD8EFCB678E8}" presName="LevelTwoTextNode" presStyleLbl="node3" presStyleIdx="5" presStyleCnt="6" custScaleX="9510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CF1B60E-9C67-445A-8587-7A4AA187421D}" type="pres">
      <dgm:prSet presAssocID="{813C90F8-A4FD-46FD-ACFA-BD8EFCB678E8}" presName="level3hierChild" presStyleCnt="0"/>
      <dgm:spPr/>
    </dgm:pt>
  </dgm:ptLst>
  <dgm:cxnLst>
    <dgm:cxn modelId="{FBB81142-A70D-4422-88A6-901FB65B4516}" type="presOf" srcId="{C63CD071-067B-4DD4-BB01-6DFB45E33E00}" destId="{D12E29E7-B9B8-4A37-91A1-39FBFF790388}" srcOrd="0" destOrd="0" presId="urn:microsoft.com/office/officeart/2008/layout/HorizontalMultiLevelHierarchy"/>
    <dgm:cxn modelId="{5E1F316D-ABA8-44B4-9F2E-102DE19A16ED}" type="presOf" srcId="{5E84F2A5-655D-4375-9609-D4A5859E18F0}" destId="{FEC329D9-FB10-4062-BD08-5B02AEF6381D}" srcOrd="0" destOrd="0" presId="urn:microsoft.com/office/officeart/2008/layout/HorizontalMultiLevelHierarchy"/>
    <dgm:cxn modelId="{9D26DE8A-9ED9-4F32-B1F0-0D97064C23E2}" type="presOf" srcId="{E53AF9B8-4460-4582-945F-1E7FA4A04688}" destId="{2711D075-92ED-4A35-AAA3-74EC25710E59}" srcOrd="0" destOrd="0" presId="urn:microsoft.com/office/officeart/2008/layout/HorizontalMultiLevelHierarchy"/>
    <dgm:cxn modelId="{C4B6EF8C-B754-4B0E-8AE7-EAA7E8278227}" type="presOf" srcId="{544615E9-C262-4C04-A0F4-9C452B34E0EB}" destId="{7C009E65-C936-46E6-A21E-3C9C2A970B1B}" srcOrd="0" destOrd="0" presId="urn:microsoft.com/office/officeart/2008/layout/HorizontalMultiLevelHierarchy"/>
    <dgm:cxn modelId="{F5D0AF1C-B676-49FC-BF3D-2938EC3A1472}" srcId="{73E4011B-9AED-4E80-A6BC-086527AF8221}" destId="{2353566A-D5AB-49F3-A8B4-C9C7AA63BA33}" srcOrd="0" destOrd="0" parTransId="{AA9D60EB-BB2C-41EA-999B-5C3888074006}" sibTransId="{ED901AE6-4A0C-4972-9064-10F4AD4E2E47}"/>
    <dgm:cxn modelId="{26F84B2F-BE9B-4FAA-91D3-10AF21D981D7}" type="presOf" srcId="{400D2D95-8874-4114-9283-A4B0E6A7B46F}" destId="{861C3BEB-DC78-47EA-A407-058D5C90B0EE}" srcOrd="0" destOrd="0" presId="urn:microsoft.com/office/officeart/2008/layout/HorizontalMultiLevelHierarchy"/>
    <dgm:cxn modelId="{991D1F36-9559-4573-9288-1F28EE83D478}" srcId="{73009DAC-AF5C-41B9-8661-8F610E9CC162}" destId="{544615E9-C262-4C04-A0F4-9C452B34E0EB}" srcOrd="2" destOrd="0" parTransId="{5E84F2A5-655D-4375-9609-D4A5859E18F0}" sibTransId="{53BA94C9-8064-460A-AF16-5E9A028CB5BB}"/>
    <dgm:cxn modelId="{0015380D-1FE8-4D0A-A232-7CF34FA01EA4}" type="presOf" srcId="{5788CDDB-5C15-4303-AFC0-5B83AF318217}" destId="{B58F2D75-DB70-48CD-A4AF-DF7E74B14A44}" srcOrd="0" destOrd="0" presId="urn:microsoft.com/office/officeart/2008/layout/HorizontalMultiLevelHierarchy"/>
    <dgm:cxn modelId="{0B84420A-D997-4C2E-8DC7-D3A3A45A4578}" srcId="{400D2D95-8874-4114-9283-A4B0E6A7B46F}" destId="{F22FA52D-B6CD-42AA-ABEC-20D20CB049EF}" srcOrd="1" destOrd="0" parTransId="{C4513A33-0558-4F15-B13C-B31FA43B5D3E}" sibTransId="{92CAB105-EC4C-42C4-B5EA-AB07793BDCE8}"/>
    <dgm:cxn modelId="{585F07FF-1EE0-4580-8268-AF4E23F04F3A}" srcId="{8F668CBE-EF6D-43F8-87D1-33649C0F5B21}" destId="{73009DAC-AF5C-41B9-8661-8F610E9CC162}" srcOrd="0" destOrd="0" parTransId="{7A749F5B-8FF9-4AD7-80B3-7D66B4FA3F2E}" sibTransId="{5BF2F3F7-1B85-43DF-968B-3A8F33442E99}"/>
    <dgm:cxn modelId="{5FCF623A-F720-4565-A4A7-6833472F526B}" type="presOf" srcId="{F22FA52D-B6CD-42AA-ABEC-20D20CB049EF}" destId="{1297977A-D59B-4EE4-AC39-99A1A8A17E47}" srcOrd="0" destOrd="0" presId="urn:microsoft.com/office/officeart/2008/layout/HorizontalMultiLevelHierarchy"/>
    <dgm:cxn modelId="{EA4365A1-875F-4AD8-BA37-54AFDEDFAC31}" type="presOf" srcId="{5788CDDB-5C15-4303-AFC0-5B83AF318217}" destId="{4AFCACE9-DAF2-4EB2-A086-350C0649E2DE}" srcOrd="1" destOrd="0" presId="urn:microsoft.com/office/officeart/2008/layout/HorizontalMultiLevelHierarchy"/>
    <dgm:cxn modelId="{74C55B9E-22E8-4E79-B029-77DBB8FC28CA}" type="presOf" srcId="{73009DAC-AF5C-41B9-8661-8F610E9CC162}" destId="{E24014D9-D4B0-443B-9275-00BF5570E93F}" srcOrd="0" destOrd="0" presId="urn:microsoft.com/office/officeart/2008/layout/HorizontalMultiLevelHierarchy"/>
    <dgm:cxn modelId="{B436A77F-8FC4-41F2-8E3A-071DA858AE8E}" type="presOf" srcId="{AA9D60EB-BB2C-41EA-999B-5C3888074006}" destId="{B26AE32E-7BC3-4E9C-9071-63C404AED39B}" srcOrd="0" destOrd="0" presId="urn:microsoft.com/office/officeart/2008/layout/HorizontalMultiLevelHierarchy"/>
    <dgm:cxn modelId="{2F8763CE-0C41-49B8-A902-ADA5DCF703B5}" type="presOf" srcId="{2CE855B5-3ED5-46E5-9661-14A7D63C50D1}" destId="{E51CC2D6-DF8E-4538-880F-170A17F8FCEA}" srcOrd="1" destOrd="0" presId="urn:microsoft.com/office/officeart/2008/layout/HorizontalMultiLevelHierarchy"/>
    <dgm:cxn modelId="{C7AC5C33-B74B-40D5-B42D-939E1A4DCF7A}" srcId="{73009DAC-AF5C-41B9-8661-8F610E9CC162}" destId="{73E4011B-9AED-4E80-A6BC-086527AF8221}" srcOrd="0" destOrd="0" parTransId="{2CE855B5-3ED5-46E5-9661-14A7D63C50D1}" sibTransId="{93E497A8-D6EC-4C61-AEAD-2FFC7C3A1B4A}"/>
    <dgm:cxn modelId="{696D16E9-06FC-4688-B5AE-05C587A1435F}" type="presOf" srcId="{2CE855B5-3ED5-46E5-9661-14A7D63C50D1}" destId="{B76BF6F4-D8EB-4BFD-8DB8-A87AB1C67EAD}" srcOrd="0" destOrd="0" presId="urn:microsoft.com/office/officeart/2008/layout/HorizontalMultiLevelHierarchy"/>
    <dgm:cxn modelId="{A2752F1D-2910-4A35-916E-788B800C90EE}" type="presOf" srcId="{C4513A33-0558-4F15-B13C-B31FA43B5D3E}" destId="{0DA22D64-C31F-4099-811C-BC026AEFC3E8}" srcOrd="1" destOrd="0" presId="urn:microsoft.com/office/officeart/2008/layout/HorizontalMultiLevelHierarchy"/>
    <dgm:cxn modelId="{3662F7CE-FD93-4CFC-8204-822D435DAB7A}" srcId="{400D2D95-8874-4114-9283-A4B0E6A7B46F}" destId="{C63CD071-067B-4DD4-BB01-6DFB45E33E00}" srcOrd="0" destOrd="0" parTransId="{A754F1A1-43D5-4E71-BF7F-CDFB06223B29}" sibTransId="{B702B9CD-2B84-4689-A494-19B785C917D7}"/>
    <dgm:cxn modelId="{793E3E5D-4ED5-4BCE-9EC0-24266E2D99A9}" type="presOf" srcId="{AA9D60EB-BB2C-41EA-999B-5C3888074006}" destId="{14C88287-483B-4C8E-8A1F-F0B719C87024}" srcOrd="1" destOrd="0" presId="urn:microsoft.com/office/officeart/2008/layout/HorizontalMultiLevelHierarchy"/>
    <dgm:cxn modelId="{D200C12A-9CB1-4931-8E73-E700338BEFD9}" type="presOf" srcId="{3F34969D-1D3B-4F79-A17E-8EB2B7EF4FE1}" destId="{7D0112F7-65C3-48CD-A49B-9B11F8B33B36}" srcOrd="1" destOrd="0" presId="urn:microsoft.com/office/officeart/2008/layout/HorizontalMultiLevelHierarchy"/>
    <dgm:cxn modelId="{0C0595E0-BAC1-45F1-AF94-F86609B5AC29}" type="presOf" srcId="{1201FD39-F9E4-4202-93E8-765F9C8C40B8}" destId="{86B99A4A-1F96-4FCA-AD50-D8FA8F61269E}" srcOrd="1" destOrd="0" presId="urn:microsoft.com/office/officeart/2008/layout/HorizontalMultiLevelHierarchy"/>
    <dgm:cxn modelId="{92BFFE71-280C-4A6D-8DC9-9FE393891BD3}" srcId="{544615E9-C262-4C04-A0F4-9C452B34E0EB}" destId="{E53AF9B8-4460-4582-945F-1E7FA4A04688}" srcOrd="0" destOrd="0" parTransId="{D3A46F2C-AA87-4B69-B0D2-5A811569A01B}" sibTransId="{FBF441A9-B294-4EFE-B601-49BDE089DF0A}"/>
    <dgm:cxn modelId="{A6668D0A-1921-4D1B-A261-34979205097B}" type="presOf" srcId="{D3A46F2C-AA87-4B69-B0D2-5A811569A01B}" destId="{428B6D39-4433-4194-87EF-4528E7376675}" srcOrd="1" destOrd="0" presId="urn:microsoft.com/office/officeart/2008/layout/HorizontalMultiLevelHierarchy"/>
    <dgm:cxn modelId="{39CFCD78-E7EF-4F08-A4EA-F8F561074690}" type="presOf" srcId="{73E4011B-9AED-4E80-A6BC-086527AF8221}" destId="{AE0D56AC-E848-4420-88BF-22A563B0FB2C}" srcOrd="0" destOrd="0" presId="urn:microsoft.com/office/officeart/2008/layout/HorizontalMultiLevelHierarchy"/>
    <dgm:cxn modelId="{06D73620-2DB5-4EC6-BFC1-2B173256E268}" type="presOf" srcId="{D3A46F2C-AA87-4B69-B0D2-5A811569A01B}" destId="{580EF84B-9F70-453D-A9E7-B2139CDBB672}" srcOrd="0" destOrd="0" presId="urn:microsoft.com/office/officeart/2008/layout/HorizontalMultiLevelHierarchy"/>
    <dgm:cxn modelId="{07E5C2BE-092E-4D53-8795-21D394C3140A}" type="presOf" srcId="{B674F51E-8C91-429D-86EF-BB2E99A3E687}" destId="{FCD60664-F01F-4AE1-908C-3EC58BDF284A}" srcOrd="0" destOrd="0" presId="urn:microsoft.com/office/officeart/2008/layout/HorizontalMultiLevelHierarchy"/>
    <dgm:cxn modelId="{ED9A4AF2-AFE3-4F77-8323-258528CAF07C}" type="presOf" srcId="{3F34969D-1D3B-4F79-A17E-8EB2B7EF4FE1}" destId="{2AA5E0EB-41AD-4708-81C9-09F7E5094E4C}" srcOrd="0" destOrd="0" presId="urn:microsoft.com/office/officeart/2008/layout/HorizontalMultiLevelHierarchy"/>
    <dgm:cxn modelId="{4E0AAFA2-F76F-45E2-B52A-D894343E4BC3}" type="presOf" srcId="{8F668CBE-EF6D-43F8-87D1-33649C0F5B21}" destId="{DA2EF1B0-C98D-440D-963A-C7092BE514EF}" srcOrd="0" destOrd="0" presId="urn:microsoft.com/office/officeart/2008/layout/HorizontalMultiLevelHierarchy"/>
    <dgm:cxn modelId="{B01798EC-4D05-4E69-9625-22CFC56E0DD3}" type="presOf" srcId="{A754F1A1-43D5-4E71-BF7F-CDFB06223B29}" destId="{DC40942E-2ACA-4689-9AF4-8031EB3FF913}" srcOrd="1" destOrd="0" presId="urn:microsoft.com/office/officeart/2008/layout/HorizontalMultiLevelHierarchy"/>
    <dgm:cxn modelId="{033FD1C1-FB06-4A71-9993-3DC29FAB7973}" type="presOf" srcId="{2353566A-D5AB-49F3-A8B4-C9C7AA63BA33}" destId="{04B04076-B6DC-4E66-9C10-381F404F0C48}" srcOrd="0" destOrd="0" presId="urn:microsoft.com/office/officeart/2008/layout/HorizontalMultiLevelHierarchy"/>
    <dgm:cxn modelId="{C44CCEDB-C071-40E3-BCB5-C70D474014B8}" type="presOf" srcId="{5E84F2A5-655D-4375-9609-D4A5859E18F0}" destId="{E8195110-0E1D-4A4B-ABA7-3AA80E9A86E4}" srcOrd="1" destOrd="0" presId="urn:microsoft.com/office/officeart/2008/layout/HorizontalMultiLevelHierarchy"/>
    <dgm:cxn modelId="{D3BA508B-2BDC-443A-A1FF-1DA3287CFB2C}" srcId="{73009DAC-AF5C-41B9-8661-8F610E9CC162}" destId="{400D2D95-8874-4114-9283-A4B0E6A7B46F}" srcOrd="1" destOrd="0" parTransId="{1201FD39-F9E4-4202-93E8-765F9C8C40B8}" sibTransId="{EF54AF71-470F-41B7-B9AE-BDE240D37D59}"/>
    <dgm:cxn modelId="{8730ED79-3640-4D20-B0CC-CE57424AF95B}" srcId="{544615E9-C262-4C04-A0F4-9C452B34E0EB}" destId="{813C90F8-A4FD-46FD-ACFA-BD8EFCB678E8}" srcOrd="1" destOrd="0" parTransId="{3F34969D-1D3B-4F79-A17E-8EB2B7EF4FE1}" sibTransId="{83AE3B2C-509E-4B57-B0EF-8D49912316C1}"/>
    <dgm:cxn modelId="{6F52B5BC-B4E6-4224-BA0B-DC8E1119055A}" type="presOf" srcId="{813C90F8-A4FD-46FD-ACFA-BD8EFCB678E8}" destId="{8932759C-27CF-49BE-8943-F7260EF48E23}" srcOrd="0" destOrd="0" presId="urn:microsoft.com/office/officeart/2008/layout/HorizontalMultiLevelHierarchy"/>
    <dgm:cxn modelId="{6BC99B3D-6021-4C71-ADCB-76C1F9258755}" type="presOf" srcId="{C4513A33-0558-4F15-B13C-B31FA43B5D3E}" destId="{475F9C88-F909-4FFA-8720-1ACCA1BBFD2C}" srcOrd="0" destOrd="0" presId="urn:microsoft.com/office/officeart/2008/layout/HorizontalMultiLevelHierarchy"/>
    <dgm:cxn modelId="{2413FF13-134A-4789-876B-521AD1376C25}" srcId="{73E4011B-9AED-4E80-A6BC-086527AF8221}" destId="{B674F51E-8C91-429D-86EF-BB2E99A3E687}" srcOrd="1" destOrd="0" parTransId="{5788CDDB-5C15-4303-AFC0-5B83AF318217}" sibTransId="{DB7A1D78-0791-4B9E-A6E5-09F72EA7D77D}"/>
    <dgm:cxn modelId="{339CA085-F5B3-4269-A05C-1E91C1140D91}" type="presOf" srcId="{1201FD39-F9E4-4202-93E8-765F9C8C40B8}" destId="{4D042111-7921-49A2-9307-5E8840D75C92}" srcOrd="0" destOrd="0" presId="urn:microsoft.com/office/officeart/2008/layout/HorizontalMultiLevelHierarchy"/>
    <dgm:cxn modelId="{2068D6CF-0A64-4A29-A86C-10C14F921B66}" type="presOf" srcId="{A754F1A1-43D5-4E71-BF7F-CDFB06223B29}" destId="{EB4F0234-E397-4FF6-8149-FDC34CA2FBD7}" srcOrd="0" destOrd="0" presId="urn:microsoft.com/office/officeart/2008/layout/HorizontalMultiLevelHierarchy"/>
    <dgm:cxn modelId="{240F7897-C6E7-4C54-9E53-CBB004C7138F}" type="presParOf" srcId="{DA2EF1B0-C98D-440D-963A-C7092BE514EF}" destId="{BAC97FB8-DFD5-452F-B3CD-F79B55A7A3B1}" srcOrd="0" destOrd="0" presId="urn:microsoft.com/office/officeart/2008/layout/HorizontalMultiLevelHierarchy"/>
    <dgm:cxn modelId="{A6AC7218-1EFC-4D10-B6B6-2B8B85F4A339}" type="presParOf" srcId="{BAC97FB8-DFD5-452F-B3CD-F79B55A7A3B1}" destId="{E24014D9-D4B0-443B-9275-00BF5570E93F}" srcOrd="0" destOrd="0" presId="urn:microsoft.com/office/officeart/2008/layout/HorizontalMultiLevelHierarchy"/>
    <dgm:cxn modelId="{60C640AB-1217-48CD-A621-DFF696740D90}" type="presParOf" srcId="{BAC97FB8-DFD5-452F-B3CD-F79B55A7A3B1}" destId="{8FC60D27-C450-4FA9-8D0F-04300F683253}" srcOrd="1" destOrd="0" presId="urn:microsoft.com/office/officeart/2008/layout/HorizontalMultiLevelHierarchy"/>
    <dgm:cxn modelId="{940EBE41-B9AA-4C85-AABF-85452B9ED39F}" type="presParOf" srcId="{8FC60D27-C450-4FA9-8D0F-04300F683253}" destId="{B76BF6F4-D8EB-4BFD-8DB8-A87AB1C67EAD}" srcOrd="0" destOrd="0" presId="urn:microsoft.com/office/officeart/2008/layout/HorizontalMultiLevelHierarchy"/>
    <dgm:cxn modelId="{8951969B-0BFB-4325-B553-76AD7C082272}" type="presParOf" srcId="{B76BF6F4-D8EB-4BFD-8DB8-A87AB1C67EAD}" destId="{E51CC2D6-DF8E-4538-880F-170A17F8FCEA}" srcOrd="0" destOrd="0" presId="urn:microsoft.com/office/officeart/2008/layout/HorizontalMultiLevelHierarchy"/>
    <dgm:cxn modelId="{DC42DFE4-B991-4051-9780-7B5A89A23545}" type="presParOf" srcId="{8FC60D27-C450-4FA9-8D0F-04300F683253}" destId="{1C808E9C-BD96-4AB2-9C2A-C5CA8F240C0F}" srcOrd="1" destOrd="0" presId="urn:microsoft.com/office/officeart/2008/layout/HorizontalMultiLevelHierarchy"/>
    <dgm:cxn modelId="{18DC022F-26B4-439D-A1DA-FE4B1F1FB79D}" type="presParOf" srcId="{1C808E9C-BD96-4AB2-9C2A-C5CA8F240C0F}" destId="{AE0D56AC-E848-4420-88BF-22A563B0FB2C}" srcOrd="0" destOrd="0" presId="urn:microsoft.com/office/officeart/2008/layout/HorizontalMultiLevelHierarchy"/>
    <dgm:cxn modelId="{F51933A7-F777-4825-88F9-368F61DA1FA2}" type="presParOf" srcId="{1C808E9C-BD96-4AB2-9C2A-C5CA8F240C0F}" destId="{2610D0F1-65A0-46D6-811F-D8C885740688}" srcOrd="1" destOrd="0" presId="urn:microsoft.com/office/officeart/2008/layout/HorizontalMultiLevelHierarchy"/>
    <dgm:cxn modelId="{8B595906-1099-41F8-9EDF-829F518165F9}" type="presParOf" srcId="{2610D0F1-65A0-46D6-811F-D8C885740688}" destId="{B26AE32E-7BC3-4E9C-9071-63C404AED39B}" srcOrd="0" destOrd="0" presId="urn:microsoft.com/office/officeart/2008/layout/HorizontalMultiLevelHierarchy"/>
    <dgm:cxn modelId="{7E203DF8-DE0E-47CF-9608-74B2FE83831F}" type="presParOf" srcId="{B26AE32E-7BC3-4E9C-9071-63C404AED39B}" destId="{14C88287-483B-4C8E-8A1F-F0B719C87024}" srcOrd="0" destOrd="0" presId="urn:microsoft.com/office/officeart/2008/layout/HorizontalMultiLevelHierarchy"/>
    <dgm:cxn modelId="{C5778871-B3B9-4DEF-BA1D-CE82C04C41E4}" type="presParOf" srcId="{2610D0F1-65A0-46D6-811F-D8C885740688}" destId="{19B271AD-E751-4356-9EC5-65386BEB4AE1}" srcOrd="1" destOrd="0" presId="urn:microsoft.com/office/officeart/2008/layout/HorizontalMultiLevelHierarchy"/>
    <dgm:cxn modelId="{9558098A-ABB2-4D14-A8BE-A078857676E3}" type="presParOf" srcId="{19B271AD-E751-4356-9EC5-65386BEB4AE1}" destId="{04B04076-B6DC-4E66-9C10-381F404F0C48}" srcOrd="0" destOrd="0" presId="urn:microsoft.com/office/officeart/2008/layout/HorizontalMultiLevelHierarchy"/>
    <dgm:cxn modelId="{B734AF74-26F5-4C79-A9D2-949BA7E488EA}" type="presParOf" srcId="{19B271AD-E751-4356-9EC5-65386BEB4AE1}" destId="{16843DB0-4022-4D26-9FD9-6B338EA2D0B5}" srcOrd="1" destOrd="0" presId="urn:microsoft.com/office/officeart/2008/layout/HorizontalMultiLevelHierarchy"/>
    <dgm:cxn modelId="{A47C887F-A04F-44B1-A1C2-D7418EEE92B0}" type="presParOf" srcId="{2610D0F1-65A0-46D6-811F-D8C885740688}" destId="{B58F2D75-DB70-48CD-A4AF-DF7E74B14A44}" srcOrd="2" destOrd="0" presId="urn:microsoft.com/office/officeart/2008/layout/HorizontalMultiLevelHierarchy"/>
    <dgm:cxn modelId="{20052E86-EDF3-44B1-AF54-9698C011BCE4}" type="presParOf" srcId="{B58F2D75-DB70-48CD-A4AF-DF7E74B14A44}" destId="{4AFCACE9-DAF2-4EB2-A086-350C0649E2DE}" srcOrd="0" destOrd="0" presId="urn:microsoft.com/office/officeart/2008/layout/HorizontalMultiLevelHierarchy"/>
    <dgm:cxn modelId="{3081D70B-0C44-445E-95EA-C5EA0EDAB93E}" type="presParOf" srcId="{2610D0F1-65A0-46D6-811F-D8C885740688}" destId="{DA2F2B7D-8A28-4DE9-8124-2AD45C6C85B8}" srcOrd="3" destOrd="0" presId="urn:microsoft.com/office/officeart/2008/layout/HorizontalMultiLevelHierarchy"/>
    <dgm:cxn modelId="{8A16E251-66E4-4240-B3AE-D601EC31169A}" type="presParOf" srcId="{DA2F2B7D-8A28-4DE9-8124-2AD45C6C85B8}" destId="{FCD60664-F01F-4AE1-908C-3EC58BDF284A}" srcOrd="0" destOrd="0" presId="urn:microsoft.com/office/officeart/2008/layout/HorizontalMultiLevelHierarchy"/>
    <dgm:cxn modelId="{EDA260F9-9A6B-4070-9984-AB2096ACCD8D}" type="presParOf" srcId="{DA2F2B7D-8A28-4DE9-8124-2AD45C6C85B8}" destId="{8364D035-D4C6-451F-A5C7-40253133B98A}" srcOrd="1" destOrd="0" presId="urn:microsoft.com/office/officeart/2008/layout/HorizontalMultiLevelHierarchy"/>
    <dgm:cxn modelId="{34B4F0BC-54BE-4736-9843-B4C34AF94B32}" type="presParOf" srcId="{8FC60D27-C450-4FA9-8D0F-04300F683253}" destId="{4D042111-7921-49A2-9307-5E8840D75C92}" srcOrd="2" destOrd="0" presId="urn:microsoft.com/office/officeart/2008/layout/HorizontalMultiLevelHierarchy"/>
    <dgm:cxn modelId="{9C066B0E-D7D3-4AD2-B5ED-BBE8D63A70BC}" type="presParOf" srcId="{4D042111-7921-49A2-9307-5E8840D75C92}" destId="{86B99A4A-1F96-4FCA-AD50-D8FA8F61269E}" srcOrd="0" destOrd="0" presId="urn:microsoft.com/office/officeart/2008/layout/HorizontalMultiLevelHierarchy"/>
    <dgm:cxn modelId="{4F42DEED-4B60-4A87-9D55-03B91772EE3B}" type="presParOf" srcId="{8FC60D27-C450-4FA9-8D0F-04300F683253}" destId="{28DE274C-08F8-41D5-ABAF-804FF2B328C8}" srcOrd="3" destOrd="0" presId="urn:microsoft.com/office/officeart/2008/layout/HorizontalMultiLevelHierarchy"/>
    <dgm:cxn modelId="{3FB6DF4B-BBF3-4A76-A230-5A8387E1EECC}" type="presParOf" srcId="{28DE274C-08F8-41D5-ABAF-804FF2B328C8}" destId="{861C3BEB-DC78-47EA-A407-058D5C90B0EE}" srcOrd="0" destOrd="0" presId="urn:microsoft.com/office/officeart/2008/layout/HorizontalMultiLevelHierarchy"/>
    <dgm:cxn modelId="{15354353-6909-4CC3-8AFF-8C57B12F457D}" type="presParOf" srcId="{28DE274C-08F8-41D5-ABAF-804FF2B328C8}" destId="{4A8C4233-CC57-4F99-8839-EA85963F5FEB}" srcOrd="1" destOrd="0" presId="urn:microsoft.com/office/officeart/2008/layout/HorizontalMultiLevelHierarchy"/>
    <dgm:cxn modelId="{4506A89E-FDC1-48AB-A7E9-105995213826}" type="presParOf" srcId="{4A8C4233-CC57-4F99-8839-EA85963F5FEB}" destId="{EB4F0234-E397-4FF6-8149-FDC34CA2FBD7}" srcOrd="0" destOrd="0" presId="urn:microsoft.com/office/officeart/2008/layout/HorizontalMultiLevelHierarchy"/>
    <dgm:cxn modelId="{7B865E6D-1077-4700-BF7B-15A73883969B}" type="presParOf" srcId="{EB4F0234-E397-4FF6-8149-FDC34CA2FBD7}" destId="{DC40942E-2ACA-4689-9AF4-8031EB3FF913}" srcOrd="0" destOrd="0" presId="urn:microsoft.com/office/officeart/2008/layout/HorizontalMultiLevelHierarchy"/>
    <dgm:cxn modelId="{8DB2A988-4671-4B19-9816-86EA4B5A2697}" type="presParOf" srcId="{4A8C4233-CC57-4F99-8839-EA85963F5FEB}" destId="{2B6C343B-761E-40F7-AE9C-53510C0EAEFD}" srcOrd="1" destOrd="0" presId="urn:microsoft.com/office/officeart/2008/layout/HorizontalMultiLevelHierarchy"/>
    <dgm:cxn modelId="{8BDE399E-620D-424E-BB80-C1AFE6D93355}" type="presParOf" srcId="{2B6C343B-761E-40F7-AE9C-53510C0EAEFD}" destId="{D12E29E7-B9B8-4A37-91A1-39FBFF790388}" srcOrd="0" destOrd="0" presId="urn:microsoft.com/office/officeart/2008/layout/HorizontalMultiLevelHierarchy"/>
    <dgm:cxn modelId="{266CED34-A862-4956-A0E6-0860B8517788}" type="presParOf" srcId="{2B6C343B-761E-40F7-AE9C-53510C0EAEFD}" destId="{1811A35A-7880-4CC2-A3C5-75BC804AC2B9}" srcOrd="1" destOrd="0" presId="urn:microsoft.com/office/officeart/2008/layout/HorizontalMultiLevelHierarchy"/>
    <dgm:cxn modelId="{E932029C-59EF-459E-A7B8-262F809F3FD8}" type="presParOf" srcId="{4A8C4233-CC57-4F99-8839-EA85963F5FEB}" destId="{475F9C88-F909-4FFA-8720-1ACCA1BBFD2C}" srcOrd="2" destOrd="0" presId="urn:microsoft.com/office/officeart/2008/layout/HorizontalMultiLevelHierarchy"/>
    <dgm:cxn modelId="{D86868E3-E9BB-4307-ACA7-5EA782FCE680}" type="presParOf" srcId="{475F9C88-F909-4FFA-8720-1ACCA1BBFD2C}" destId="{0DA22D64-C31F-4099-811C-BC026AEFC3E8}" srcOrd="0" destOrd="0" presId="urn:microsoft.com/office/officeart/2008/layout/HorizontalMultiLevelHierarchy"/>
    <dgm:cxn modelId="{52AA3F86-2009-481E-A717-C23CD57114F7}" type="presParOf" srcId="{4A8C4233-CC57-4F99-8839-EA85963F5FEB}" destId="{8E455907-E9DB-4D05-A60E-602CD7AB2C07}" srcOrd="3" destOrd="0" presId="urn:microsoft.com/office/officeart/2008/layout/HorizontalMultiLevelHierarchy"/>
    <dgm:cxn modelId="{0B0C4E34-33EE-460A-A3B5-0D090C0412FF}" type="presParOf" srcId="{8E455907-E9DB-4D05-A60E-602CD7AB2C07}" destId="{1297977A-D59B-4EE4-AC39-99A1A8A17E47}" srcOrd="0" destOrd="0" presId="urn:microsoft.com/office/officeart/2008/layout/HorizontalMultiLevelHierarchy"/>
    <dgm:cxn modelId="{B7855E0A-52E2-4C40-B623-F7D0764A255D}" type="presParOf" srcId="{8E455907-E9DB-4D05-A60E-602CD7AB2C07}" destId="{E1158495-3D07-4996-A31C-1A233C057885}" srcOrd="1" destOrd="0" presId="urn:microsoft.com/office/officeart/2008/layout/HorizontalMultiLevelHierarchy"/>
    <dgm:cxn modelId="{EA4CDA2B-B342-4AE5-9967-F1114BABC742}" type="presParOf" srcId="{8FC60D27-C450-4FA9-8D0F-04300F683253}" destId="{FEC329D9-FB10-4062-BD08-5B02AEF6381D}" srcOrd="4" destOrd="0" presId="urn:microsoft.com/office/officeart/2008/layout/HorizontalMultiLevelHierarchy"/>
    <dgm:cxn modelId="{AC06A729-2DB0-469C-ACF7-12CC77522C2E}" type="presParOf" srcId="{FEC329D9-FB10-4062-BD08-5B02AEF6381D}" destId="{E8195110-0E1D-4A4B-ABA7-3AA80E9A86E4}" srcOrd="0" destOrd="0" presId="urn:microsoft.com/office/officeart/2008/layout/HorizontalMultiLevelHierarchy"/>
    <dgm:cxn modelId="{D9CBB93D-2093-4FCD-8D5D-715B46294A78}" type="presParOf" srcId="{8FC60D27-C450-4FA9-8D0F-04300F683253}" destId="{76584457-3286-42F5-A328-12652445C25B}" srcOrd="5" destOrd="0" presId="urn:microsoft.com/office/officeart/2008/layout/HorizontalMultiLevelHierarchy"/>
    <dgm:cxn modelId="{435DE34D-58E2-4548-88DE-DFC556C6A794}" type="presParOf" srcId="{76584457-3286-42F5-A328-12652445C25B}" destId="{7C009E65-C936-46E6-A21E-3C9C2A970B1B}" srcOrd="0" destOrd="0" presId="urn:microsoft.com/office/officeart/2008/layout/HorizontalMultiLevelHierarchy"/>
    <dgm:cxn modelId="{E2A034B4-0CB6-4A42-BE8E-497AC97D2FA3}" type="presParOf" srcId="{76584457-3286-42F5-A328-12652445C25B}" destId="{70A045D1-3554-4348-B83C-B9D7EA9A5711}" srcOrd="1" destOrd="0" presId="urn:microsoft.com/office/officeart/2008/layout/HorizontalMultiLevelHierarchy"/>
    <dgm:cxn modelId="{DF1B8A48-3E92-40B1-ACF8-445E1B46BAAE}" type="presParOf" srcId="{70A045D1-3554-4348-B83C-B9D7EA9A5711}" destId="{580EF84B-9F70-453D-A9E7-B2139CDBB672}" srcOrd="0" destOrd="0" presId="urn:microsoft.com/office/officeart/2008/layout/HorizontalMultiLevelHierarchy"/>
    <dgm:cxn modelId="{A20C6781-F64C-46E6-9945-8C6279BDD37D}" type="presParOf" srcId="{580EF84B-9F70-453D-A9E7-B2139CDBB672}" destId="{428B6D39-4433-4194-87EF-4528E7376675}" srcOrd="0" destOrd="0" presId="urn:microsoft.com/office/officeart/2008/layout/HorizontalMultiLevelHierarchy"/>
    <dgm:cxn modelId="{1B2B3A55-5897-4B42-A539-6DA882D771B4}" type="presParOf" srcId="{70A045D1-3554-4348-B83C-B9D7EA9A5711}" destId="{A483775B-056F-4F13-A9A6-4A096811B999}" srcOrd="1" destOrd="0" presId="urn:microsoft.com/office/officeart/2008/layout/HorizontalMultiLevelHierarchy"/>
    <dgm:cxn modelId="{E0A0C47E-CE6F-4A29-B9CC-6B7EB8B48DE2}" type="presParOf" srcId="{A483775B-056F-4F13-A9A6-4A096811B999}" destId="{2711D075-92ED-4A35-AAA3-74EC25710E59}" srcOrd="0" destOrd="0" presId="urn:microsoft.com/office/officeart/2008/layout/HorizontalMultiLevelHierarchy"/>
    <dgm:cxn modelId="{CC7948D4-4D53-4043-ACB3-106D63F3BE6A}" type="presParOf" srcId="{A483775B-056F-4F13-A9A6-4A096811B999}" destId="{CDAC56DA-3889-4497-9354-A09699E2B8D8}" srcOrd="1" destOrd="0" presId="urn:microsoft.com/office/officeart/2008/layout/HorizontalMultiLevelHierarchy"/>
    <dgm:cxn modelId="{FB9C6930-B065-4C2A-9CC1-DBAA1A985D02}" type="presParOf" srcId="{70A045D1-3554-4348-B83C-B9D7EA9A5711}" destId="{2AA5E0EB-41AD-4708-81C9-09F7E5094E4C}" srcOrd="2" destOrd="0" presId="urn:microsoft.com/office/officeart/2008/layout/HorizontalMultiLevelHierarchy"/>
    <dgm:cxn modelId="{FBC70C59-80F0-45D1-A173-EF684F8FA200}" type="presParOf" srcId="{2AA5E0EB-41AD-4708-81C9-09F7E5094E4C}" destId="{7D0112F7-65C3-48CD-A49B-9B11F8B33B36}" srcOrd="0" destOrd="0" presId="urn:microsoft.com/office/officeart/2008/layout/HorizontalMultiLevelHierarchy"/>
    <dgm:cxn modelId="{B3E58E7B-4A46-4FFE-A2D2-19CDD7281928}" type="presParOf" srcId="{70A045D1-3554-4348-B83C-B9D7EA9A5711}" destId="{D561A7E4-B27E-43FD-B674-1DEFA766B7CD}" srcOrd="3" destOrd="0" presId="urn:microsoft.com/office/officeart/2008/layout/HorizontalMultiLevelHierarchy"/>
    <dgm:cxn modelId="{0164D591-C681-4606-976E-1FBDEA4CD27C}" type="presParOf" srcId="{D561A7E4-B27E-43FD-B674-1DEFA766B7CD}" destId="{8932759C-27CF-49BE-8943-F7260EF48E23}" srcOrd="0" destOrd="0" presId="urn:microsoft.com/office/officeart/2008/layout/HorizontalMultiLevelHierarchy"/>
    <dgm:cxn modelId="{4EFAB7A1-0688-49DD-BC42-241B6C940AEA}" type="presParOf" srcId="{D561A7E4-B27E-43FD-B674-1DEFA766B7CD}" destId="{FCF1B60E-9C67-445A-8587-7A4AA187421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668CBE-EF6D-43F8-87D1-33649C0F5B2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ES"/>
        </a:p>
      </dgm:t>
    </dgm:pt>
    <dgm:pt modelId="{73E4011B-9AED-4E80-A6BC-086527AF8221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Señales fundamentales</a:t>
          </a:r>
          <a:endParaRPr lang="es-ES" sz="1600" dirty="0"/>
        </a:p>
      </dgm:t>
    </dgm:pt>
    <dgm:pt modelId="{2CE855B5-3ED5-46E5-9661-14A7D63C50D1}" type="parTrans" cxnId="{C7AC5C33-B74B-40D5-B42D-939E1A4DCF7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93E497A8-D6EC-4C61-AEAD-2FFC7C3A1B4A}" type="sibTrans" cxnId="{C7AC5C33-B74B-40D5-B42D-939E1A4DCF7A}">
      <dgm:prSet/>
      <dgm:spPr/>
      <dgm:t>
        <a:bodyPr/>
        <a:lstStyle/>
        <a:p>
          <a:endParaRPr lang="es-ES"/>
        </a:p>
      </dgm:t>
    </dgm:pt>
    <dgm:pt modelId="{2353566A-D5AB-49F3-A8B4-C9C7AA63BA33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1. Entrada</a:t>
          </a:r>
          <a:endParaRPr lang="es-ES" sz="1600" dirty="0"/>
        </a:p>
      </dgm:t>
    </dgm:pt>
    <dgm:pt modelId="{AA9D60EB-BB2C-41EA-999B-5C3888074006}" type="parTrans" cxnId="{F5D0AF1C-B676-49FC-BF3D-2938EC3A1472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ED901AE6-4A0C-4972-9064-10F4AD4E2E47}" type="sibTrans" cxnId="{F5D0AF1C-B676-49FC-BF3D-2938EC3A1472}">
      <dgm:prSet/>
      <dgm:spPr/>
      <dgm:t>
        <a:bodyPr/>
        <a:lstStyle/>
        <a:p>
          <a:endParaRPr lang="es-ES"/>
        </a:p>
      </dgm:t>
    </dgm:pt>
    <dgm:pt modelId="{400D2D95-8874-4114-9283-A4B0E6A7B46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Señales Indicadoras</a:t>
          </a:r>
          <a:endParaRPr lang="es-ES" sz="1600" dirty="0"/>
        </a:p>
      </dgm:t>
    </dgm:pt>
    <dgm:pt modelId="{1201FD39-F9E4-4202-93E8-765F9C8C40B8}" type="parTrans" cxnId="{D3BA508B-2BDC-443A-A1FF-1DA3287CFB2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 dirty="0"/>
        </a:p>
      </dgm:t>
    </dgm:pt>
    <dgm:pt modelId="{EF54AF71-470F-41B7-B9AE-BDE240D37D59}" type="sibTrans" cxnId="{D3BA508B-2BDC-443A-A1FF-1DA3287CFB2C}">
      <dgm:prSet/>
      <dgm:spPr/>
      <dgm:t>
        <a:bodyPr/>
        <a:lstStyle/>
        <a:p>
          <a:endParaRPr lang="es-ES"/>
        </a:p>
      </dgm:t>
    </dgm:pt>
    <dgm:pt modelId="{C63CD071-067B-4DD4-BB01-6DFB45E33E00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1. Indicadora de Entrada</a:t>
          </a:r>
          <a:endParaRPr lang="es-ES" sz="1600" dirty="0"/>
        </a:p>
      </dgm:t>
    </dgm:pt>
    <dgm:pt modelId="{A754F1A1-43D5-4E71-BF7F-CDFB06223B29}" type="parTrans" cxnId="{3662F7CE-FD93-4CFC-8204-822D435DAB7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702B9CD-2B84-4689-A494-19B785C917D7}" type="sibTrans" cxnId="{3662F7CE-FD93-4CFC-8204-822D435DAB7A}">
      <dgm:prSet/>
      <dgm:spPr/>
      <dgm:t>
        <a:bodyPr/>
        <a:lstStyle/>
        <a:p>
          <a:endParaRPr lang="es-ES"/>
        </a:p>
      </dgm:t>
    </dgm:pt>
    <dgm:pt modelId="{F22FA52D-B6CD-42AA-ABEC-20D20CB049E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2. Indicadora de Salida</a:t>
          </a:r>
          <a:endParaRPr lang="es-ES" sz="1600" dirty="0"/>
        </a:p>
      </dgm:t>
    </dgm:pt>
    <dgm:pt modelId="{C4513A33-0558-4F15-B13C-B31FA43B5D3E}" type="parTrans" cxnId="{0B84420A-D997-4C2E-8DC7-D3A3A45A4578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92CAB105-EC4C-42C4-B5EA-AB07793BDCE8}" type="sibTrans" cxnId="{0B84420A-D997-4C2E-8DC7-D3A3A45A4578}">
      <dgm:prSet/>
      <dgm:spPr/>
      <dgm:t>
        <a:bodyPr/>
        <a:lstStyle/>
        <a:p>
          <a:endParaRPr lang="es-ES"/>
        </a:p>
      </dgm:t>
    </dgm:pt>
    <dgm:pt modelId="{918946B8-284D-458F-9EED-A9643F4E2C2E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3. Indicadora de Agujas</a:t>
          </a:r>
          <a:endParaRPr lang="es-ES" sz="1600" dirty="0"/>
        </a:p>
      </dgm:t>
    </dgm:pt>
    <dgm:pt modelId="{6EFD2127-1C68-465F-B238-8A3AD3468604}" type="parTrans" cxnId="{E4DE27EE-A0A6-435C-AD65-049CA118D5F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26DF6C03-7D89-455B-BAF1-CF1D1AECF826}" type="sibTrans" cxnId="{E4DE27EE-A0A6-435C-AD65-049CA118D5FF}">
      <dgm:prSet/>
      <dgm:spPr/>
      <dgm:t>
        <a:bodyPr/>
        <a:lstStyle/>
        <a:p>
          <a:endParaRPr lang="es-ES"/>
        </a:p>
      </dgm:t>
    </dgm:pt>
    <dgm:pt modelId="{F92BA626-7240-4FE0-A455-A1FE394B1265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4. Indicadora de Dirección</a:t>
          </a:r>
          <a:endParaRPr lang="es-ES" sz="1600" dirty="0"/>
        </a:p>
      </dgm:t>
    </dgm:pt>
    <dgm:pt modelId="{4E50E840-16A7-4883-AA92-9B26B560C797}" type="parTrans" cxnId="{ECC1E272-6372-4ABF-94AF-28525AC0690F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DBF89684-19C1-42C9-8611-B21889EDB25C}" type="sibTrans" cxnId="{ECC1E272-6372-4ABF-94AF-28525AC0690F}">
      <dgm:prSet/>
      <dgm:spPr/>
      <dgm:t>
        <a:bodyPr/>
        <a:lstStyle/>
        <a:p>
          <a:endParaRPr lang="es-ES"/>
        </a:p>
      </dgm:t>
    </dgm:pt>
    <dgm:pt modelId="{AF21230A-BF72-4AA5-9891-0FA5322FC8E3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5. Pantalla de Proximidad</a:t>
          </a:r>
          <a:endParaRPr lang="es-ES" sz="1600" dirty="0"/>
        </a:p>
      </dgm:t>
    </dgm:pt>
    <dgm:pt modelId="{D88B035B-BCC2-483C-98FD-2E080DEF314E}" type="parTrans" cxnId="{C6C0C9BB-C070-4F4E-838A-8DC16E47F7F2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4B9D54C-A1E0-4C78-A863-4E1DF08F0A5D}" type="sibTrans" cxnId="{C6C0C9BB-C070-4F4E-838A-8DC16E47F7F2}">
      <dgm:prSet/>
      <dgm:spPr/>
      <dgm:t>
        <a:bodyPr/>
        <a:lstStyle/>
        <a:p>
          <a:endParaRPr lang="es-ES"/>
        </a:p>
      </dgm:t>
    </dgm:pt>
    <dgm:pt modelId="{86FCE019-11AF-4249-AEF6-127C633317DA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6. Limitadoras de velocidad</a:t>
          </a:r>
          <a:endParaRPr lang="es-ES" sz="1600" dirty="0"/>
        </a:p>
      </dgm:t>
    </dgm:pt>
    <dgm:pt modelId="{A0009AB3-F484-4E8E-8FB2-18E8E4AB0664}" type="parTrans" cxnId="{DBA15C98-7DF5-4BC6-9DE8-86B8661C87CC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AF8383BE-C47D-43FD-AC0A-6C9ED06DDC58}" type="sibTrans" cxnId="{DBA15C98-7DF5-4BC6-9DE8-86B8661C87CC}">
      <dgm:prSet/>
      <dgm:spPr/>
      <dgm:t>
        <a:bodyPr/>
        <a:lstStyle/>
        <a:p>
          <a:endParaRPr lang="es-ES"/>
        </a:p>
      </dgm:t>
    </dgm:pt>
    <dgm:pt modelId="{827A26BC-A94D-4989-B59B-92AE4258CB69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2. Salida</a:t>
          </a:r>
          <a:endParaRPr lang="es-ES" sz="1600" dirty="0"/>
        </a:p>
      </dgm:t>
    </dgm:pt>
    <dgm:pt modelId="{D7B48536-46F7-4060-9A9D-5CCFDD2B74FE}" type="parTrans" cxnId="{702918DD-811B-4C34-A703-D29EB9D7F62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D2394F39-A2B1-46C9-89CF-8905E1D39D26}" type="sibTrans" cxnId="{702918DD-811B-4C34-A703-D29EB9D7F627}">
      <dgm:prSet/>
      <dgm:spPr/>
      <dgm:t>
        <a:bodyPr/>
        <a:lstStyle/>
        <a:p>
          <a:endParaRPr lang="es-ES"/>
        </a:p>
      </dgm:t>
    </dgm:pt>
    <dgm:pt modelId="{61F095BD-01A3-42A1-8CC7-DC47FB18258D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3. Avanzada</a:t>
          </a:r>
          <a:endParaRPr lang="es-ES" sz="1600" dirty="0"/>
        </a:p>
      </dgm:t>
    </dgm:pt>
    <dgm:pt modelId="{01138765-3BCB-4277-B1A2-F27680B37698}" type="parTrans" cxnId="{D7751ACE-84A1-4957-A899-99407C47EC96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52FBAC2-5E97-43EE-86D0-49A05418C016}" type="sibTrans" cxnId="{D7751ACE-84A1-4957-A899-99407C47EC96}">
      <dgm:prSet/>
      <dgm:spPr/>
      <dgm:t>
        <a:bodyPr/>
        <a:lstStyle/>
        <a:p>
          <a:endParaRPr lang="es-ES"/>
        </a:p>
      </dgm:t>
    </dgm:pt>
    <dgm:pt modelId="{7D8F2EBD-54FC-422A-BB36-DA0DD108E06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4. Bloqueo</a:t>
          </a:r>
          <a:endParaRPr lang="es-ES" sz="1600" dirty="0"/>
        </a:p>
      </dgm:t>
    </dgm:pt>
    <dgm:pt modelId="{6230DDAC-F53E-4501-9E12-65AA0FCB2CEF}" type="parTrans" cxnId="{2FB78750-890C-47BB-9F4F-923E318A2847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337D0614-3782-4D2F-9A9C-2F2B65B12045}" type="sibTrans" cxnId="{2FB78750-890C-47BB-9F4F-923E318A2847}">
      <dgm:prSet/>
      <dgm:spPr/>
      <dgm:t>
        <a:bodyPr/>
        <a:lstStyle/>
        <a:p>
          <a:endParaRPr lang="es-ES"/>
        </a:p>
      </dgm:t>
    </dgm:pt>
    <dgm:pt modelId="{9C3CDCCB-11CE-4AB5-A54E-E653039AEAFF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5. Maniobra</a:t>
          </a:r>
          <a:endParaRPr lang="es-ES" sz="1600" dirty="0"/>
        </a:p>
      </dgm:t>
    </dgm:pt>
    <dgm:pt modelId="{774F4C52-BC1E-4B6F-A9F8-4715FA350AC9}" type="parTrans" cxnId="{23D5770A-A219-4EC4-8B11-FB1FFCD497EB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B42BF9F-4673-4BC0-B66E-FDAB99C36127}" type="sibTrans" cxnId="{23D5770A-A219-4EC4-8B11-FB1FFCD497EB}">
      <dgm:prSet/>
      <dgm:spPr/>
      <dgm:t>
        <a:bodyPr/>
        <a:lstStyle/>
        <a:p>
          <a:endParaRPr lang="es-ES"/>
        </a:p>
      </dgm:t>
    </dgm:pt>
    <dgm:pt modelId="{D9AFF89F-E3B8-46B0-B187-ADAEB0DC64BC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pPr algn="l"/>
          <a:r>
            <a:rPr lang="es-ES" sz="1600" dirty="0" smtClean="0"/>
            <a:t> 6. Repetidora</a:t>
          </a:r>
          <a:endParaRPr lang="es-ES" sz="1600" dirty="0"/>
        </a:p>
      </dgm:t>
    </dgm:pt>
    <dgm:pt modelId="{650C7DB1-61E6-4779-8CBE-69E95CC25D70}" type="parTrans" cxnId="{13866A87-E565-4421-90FA-663E2CB9D8DA}">
      <dgm:prSet>
        <dgm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B12E944E-A2BE-40E7-8C05-6173B1C299F9}" type="sibTrans" cxnId="{13866A87-E565-4421-90FA-663E2CB9D8DA}">
      <dgm:prSet/>
      <dgm:spPr/>
      <dgm:t>
        <a:bodyPr/>
        <a:lstStyle/>
        <a:p>
          <a:endParaRPr lang="es-ES"/>
        </a:p>
      </dgm:t>
    </dgm:pt>
    <dgm:pt modelId="{73009DAC-AF5C-41B9-8661-8F610E9CC162}">
      <dgm:prSet phldrT="[Texto]"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>
          <a:noFill/>
        </a:ln>
      </dgm:spPr>
      <dgm:t>
        <a:bodyPr/>
        <a:lstStyle/>
        <a:p>
          <a:r>
            <a:rPr lang="es-ES" sz="1600" dirty="0" smtClean="0"/>
            <a:t>Según Posición e Información</a:t>
          </a:r>
          <a:endParaRPr lang="es-ES" sz="1600" dirty="0"/>
        </a:p>
      </dgm:t>
    </dgm:pt>
    <dgm:pt modelId="{5BF2F3F7-1B85-43DF-968B-3A8F33442E99}" type="sibTrans" cxnId="{585F07FF-1EE0-4580-8268-AF4E23F04F3A}">
      <dgm:prSet/>
      <dgm:spPr/>
      <dgm:t>
        <a:bodyPr/>
        <a:lstStyle/>
        <a:p>
          <a:endParaRPr lang="es-ES"/>
        </a:p>
      </dgm:t>
    </dgm:pt>
    <dgm:pt modelId="{7A749F5B-8FF9-4AD7-80B3-7D66B4FA3F2E}" type="parTrans" cxnId="{585F07FF-1EE0-4580-8268-AF4E23F04F3A}">
      <dgm:prSet/>
      <dgm:spPr/>
      <dgm:t>
        <a:bodyPr/>
        <a:lstStyle/>
        <a:p>
          <a:endParaRPr lang="es-ES"/>
        </a:p>
      </dgm:t>
    </dgm:pt>
    <dgm:pt modelId="{DA2EF1B0-C98D-440D-963A-C7092BE514EF}" type="pres">
      <dgm:prSet presAssocID="{8F668CBE-EF6D-43F8-87D1-33649C0F5B2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BAC97FB8-DFD5-452F-B3CD-F79B55A7A3B1}" type="pres">
      <dgm:prSet presAssocID="{73009DAC-AF5C-41B9-8661-8F610E9CC162}" presName="root1" presStyleCnt="0"/>
      <dgm:spPr/>
    </dgm:pt>
    <dgm:pt modelId="{E24014D9-D4B0-443B-9275-00BF5570E93F}" type="pres">
      <dgm:prSet presAssocID="{73009DAC-AF5C-41B9-8661-8F610E9CC162}" presName="LevelOneTextNode" presStyleLbl="node0" presStyleIdx="0" presStyleCnt="1" custAng="5400000" custScaleY="86616" custLinFactX="-185903" custLinFactNeighborX="-200000" custLinFactNeighborY="-205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FC60D27-C450-4FA9-8D0F-04300F683253}" type="pres">
      <dgm:prSet presAssocID="{73009DAC-AF5C-41B9-8661-8F610E9CC162}" presName="level2hierChild" presStyleCnt="0"/>
      <dgm:spPr/>
    </dgm:pt>
    <dgm:pt modelId="{B76BF6F4-D8EB-4BFD-8DB8-A87AB1C67EAD}" type="pres">
      <dgm:prSet presAssocID="{2CE855B5-3ED5-46E5-9661-14A7D63C50D1}" presName="conn2-1" presStyleLbl="parChTrans1D2" presStyleIdx="0" presStyleCnt="2"/>
      <dgm:spPr/>
      <dgm:t>
        <a:bodyPr/>
        <a:lstStyle/>
        <a:p>
          <a:endParaRPr lang="es-ES"/>
        </a:p>
      </dgm:t>
    </dgm:pt>
    <dgm:pt modelId="{E51CC2D6-DF8E-4538-880F-170A17F8FCEA}" type="pres">
      <dgm:prSet presAssocID="{2CE855B5-3ED5-46E5-9661-14A7D63C50D1}" presName="connTx" presStyleLbl="parChTrans1D2" presStyleIdx="0" presStyleCnt="2"/>
      <dgm:spPr/>
      <dgm:t>
        <a:bodyPr/>
        <a:lstStyle/>
        <a:p>
          <a:endParaRPr lang="es-ES"/>
        </a:p>
      </dgm:t>
    </dgm:pt>
    <dgm:pt modelId="{1C808E9C-BD96-4AB2-9C2A-C5CA8F240C0F}" type="pres">
      <dgm:prSet presAssocID="{73E4011B-9AED-4E80-A6BC-086527AF8221}" presName="root2" presStyleCnt="0"/>
      <dgm:spPr/>
    </dgm:pt>
    <dgm:pt modelId="{AE0D56AC-E848-4420-88BF-22A563B0FB2C}" type="pres">
      <dgm:prSet presAssocID="{73E4011B-9AED-4E80-A6BC-086527AF8221}" presName="LevelTwoTextNode" presStyleLbl="node2" presStyleIdx="0" presStyleCnt="2" custScaleX="18279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10D0F1-65A0-46D6-811F-D8C885740688}" type="pres">
      <dgm:prSet presAssocID="{73E4011B-9AED-4E80-A6BC-086527AF8221}" presName="level3hierChild" presStyleCnt="0"/>
      <dgm:spPr/>
    </dgm:pt>
    <dgm:pt modelId="{B26AE32E-7BC3-4E9C-9071-63C404AED39B}" type="pres">
      <dgm:prSet presAssocID="{AA9D60EB-BB2C-41EA-999B-5C3888074006}" presName="conn2-1" presStyleLbl="parChTrans1D3" presStyleIdx="0" presStyleCnt="12"/>
      <dgm:spPr/>
      <dgm:t>
        <a:bodyPr/>
        <a:lstStyle/>
        <a:p>
          <a:endParaRPr lang="es-ES"/>
        </a:p>
      </dgm:t>
    </dgm:pt>
    <dgm:pt modelId="{14C88287-483B-4C8E-8A1F-F0B719C87024}" type="pres">
      <dgm:prSet presAssocID="{AA9D60EB-BB2C-41EA-999B-5C3888074006}" presName="connTx" presStyleLbl="parChTrans1D3" presStyleIdx="0" presStyleCnt="12"/>
      <dgm:spPr/>
      <dgm:t>
        <a:bodyPr/>
        <a:lstStyle/>
        <a:p>
          <a:endParaRPr lang="es-ES"/>
        </a:p>
      </dgm:t>
    </dgm:pt>
    <dgm:pt modelId="{19B271AD-E751-4356-9EC5-65386BEB4AE1}" type="pres">
      <dgm:prSet presAssocID="{2353566A-D5AB-49F3-A8B4-C9C7AA63BA33}" presName="root2" presStyleCnt="0"/>
      <dgm:spPr/>
    </dgm:pt>
    <dgm:pt modelId="{04B04076-B6DC-4E66-9C10-381F404F0C48}" type="pres">
      <dgm:prSet presAssocID="{2353566A-D5AB-49F3-A8B4-C9C7AA63BA33}" presName="LevelTwoTextNode" presStyleLbl="node3" presStyleIdx="0" presStyleCnt="12" custScaleX="12601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6843DB0-4022-4D26-9FD9-6B338EA2D0B5}" type="pres">
      <dgm:prSet presAssocID="{2353566A-D5AB-49F3-A8B4-C9C7AA63BA33}" presName="level3hierChild" presStyleCnt="0"/>
      <dgm:spPr/>
    </dgm:pt>
    <dgm:pt modelId="{DF9E8683-038D-455A-A93A-85DAAAFF5D14}" type="pres">
      <dgm:prSet presAssocID="{D7B48536-46F7-4060-9A9D-5CCFDD2B74FE}" presName="conn2-1" presStyleLbl="parChTrans1D3" presStyleIdx="1" presStyleCnt="12"/>
      <dgm:spPr/>
      <dgm:t>
        <a:bodyPr/>
        <a:lstStyle/>
        <a:p>
          <a:endParaRPr lang="es-ES"/>
        </a:p>
      </dgm:t>
    </dgm:pt>
    <dgm:pt modelId="{F7839FD2-426B-474F-A74B-3FD622FB9178}" type="pres">
      <dgm:prSet presAssocID="{D7B48536-46F7-4060-9A9D-5CCFDD2B74FE}" presName="connTx" presStyleLbl="parChTrans1D3" presStyleIdx="1" presStyleCnt="12"/>
      <dgm:spPr/>
      <dgm:t>
        <a:bodyPr/>
        <a:lstStyle/>
        <a:p>
          <a:endParaRPr lang="es-ES"/>
        </a:p>
      </dgm:t>
    </dgm:pt>
    <dgm:pt modelId="{8A2005FB-DE1F-4253-B9C3-D6C41F7C659D}" type="pres">
      <dgm:prSet presAssocID="{827A26BC-A94D-4989-B59B-92AE4258CB69}" presName="root2" presStyleCnt="0"/>
      <dgm:spPr/>
    </dgm:pt>
    <dgm:pt modelId="{A6DFC08C-9B6F-4A20-A48F-592ABD39E18F}" type="pres">
      <dgm:prSet presAssocID="{827A26BC-A94D-4989-B59B-92AE4258CB69}" presName="LevelTwoTextNode" presStyleLbl="node3" presStyleIdx="1" presStyleCnt="1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2988903-17E3-42E6-BFA3-7B3DB9D1C0B3}" type="pres">
      <dgm:prSet presAssocID="{827A26BC-A94D-4989-B59B-92AE4258CB69}" presName="level3hierChild" presStyleCnt="0"/>
      <dgm:spPr/>
    </dgm:pt>
    <dgm:pt modelId="{BBBE0D1A-08CF-42EF-9985-DB4F35BD1211}" type="pres">
      <dgm:prSet presAssocID="{01138765-3BCB-4277-B1A2-F27680B37698}" presName="conn2-1" presStyleLbl="parChTrans1D3" presStyleIdx="2" presStyleCnt="12"/>
      <dgm:spPr/>
      <dgm:t>
        <a:bodyPr/>
        <a:lstStyle/>
        <a:p>
          <a:endParaRPr lang="es-ES"/>
        </a:p>
      </dgm:t>
    </dgm:pt>
    <dgm:pt modelId="{A207A6E3-7E45-49A2-AD69-83896E277C95}" type="pres">
      <dgm:prSet presAssocID="{01138765-3BCB-4277-B1A2-F27680B37698}" presName="connTx" presStyleLbl="parChTrans1D3" presStyleIdx="2" presStyleCnt="12"/>
      <dgm:spPr/>
      <dgm:t>
        <a:bodyPr/>
        <a:lstStyle/>
        <a:p>
          <a:endParaRPr lang="es-ES"/>
        </a:p>
      </dgm:t>
    </dgm:pt>
    <dgm:pt modelId="{76475B1C-A880-43D6-88EE-2448E6A350F2}" type="pres">
      <dgm:prSet presAssocID="{61F095BD-01A3-42A1-8CC7-DC47FB18258D}" presName="root2" presStyleCnt="0"/>
      <dgm:spPr/>
    </dgm:pt>
    <dgm:pt modelId="{8656CC22-E8A1-4BFB-A68A-304CD8F84260}" type="pres">
      <dgm:prSet presAssocID="{61F095BD-01A3-42A1-8CC7-DC47FB18258D}" presName="LevelTwoTextNode" presStyleLbl="node3" presStyleIdx="2" presStyleCnt="12" custScaleX="15810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0B8E839-378D-4E64-968D-EB4EDD920841}" type="pres">
      <dgm:prSet presAssocID="{61F095BD-01A3-42A1-8CC7-DC47FB18258D}" presName="level3hierChild" presStyleCnt="0"/>
      <dgm:spPr/>
    </dgm:pt>
    <dgm:pt modelId="{FE7E227F-7446-430A-86E7-E4CD216FDA22}" type="pres">
      <dgm:prSet presAssocID="{6230DDAC-F53E-4501-9E12-65AA0FCB2CEF}" presName="conn2-1" presStyleLbl="parChTrans1D3" presStyleIdx="3" presStyleCnt="12"/>
      <dgm:spPr/>
      <dgm:t>
        <a:bodyPr/>
        <a:lstStyle/>
        <a:p>
          <a:endParaRPr lang="es-ES"/>
        </a:p>
      </dgm:t>
    </dgm:pt>
    <dgm:pt modelId="{77E7B9E1-5B57-4F06-B951-CF0CC66D4879}" type="pres">
      <dgm:prSet presAssocID="{6230DDAC-F53E-4501-9E12-65AA0FCB2CEF}" presName="connTx" presStyleLbl="parChTrans1D3" presStyleIdx="3" presStyleCnt="12"/>
      <dgm:spPr/>
      <dgm:t>
        <a:bodyPr/>
        <a:lstStyle/>
        <a:p>
          <a:endParaRPr lang="es-ES"/>
        </a:p>
      </dgm:t>
    </dgm:pt>
    <dgm:pt modelId="{5D24E96D-4376-48B7-9DDE-F5C2EB02334C}" type="pres">
      <dgm:prSet presAssocID="{7D8F2EBD-54FC-422A-BB36-DA0DD108E06F}" presName="root2" presStyleCnt="0"/>
      <dgm:spPr/>
    </dgm:pt>
    <dgm:pt modelId="{567ED5F7-709F-4FC7-B675-DC8321D9BAA6}" type="pres">
      <dgm:prSet presAssocID="{7D8F2EBD-54FC-422A-BB36-DA0DD108E06F}" presName="LevelTwoTextNode" presStyleLbl="node3" presStyleIdx="3" presStyleCnt="12" custScaleX="13889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1F200B0-65A3-41DA-8506-3DD1E61942D5}" type="pres">
      <dgm:prSet presAssocID="{7D8F2EBD-54FC-422A-BB36-DA0DD108E06F}" presName="level3hierChild" presStyleCnt="0"/>
      <dgm:spPr/>
    </dgm:pt>
    <dgm:pt modelId="{3C7127C7-50B5-42D6-AF3D-43E4E6A5E40B}" type="pres">
      <dgm:prSet presAssocID="{774F4C52-BC1E-4B6F-A9F8-4715FA350AC9}" presName="conn2-1" presStyleLbl="parChTrans1D3" presStyleIdx="4" presStyleCnt="12"/>
      <dgm:spPr/>
      <dgm:t>
        <a:bodyPr/>
        <a:lstStyle/>
        <a:p>
          <a:endParaRPr lang="es-ES"/>
        </a:p>
      </dgm:t>
    </dgm:pt>
    <dgm:pt modelId="{87186467-901E-40A9-A34E-CC421DCECE8F}" type="pres">
      <dgm:prSet presAssocID="{774F4C52-BC1E-4B6F-A9F8-4715FA350AC9}" presName="connTx" presStyleLbl="parChTrans1D3" presStyleIdx="4" presStyleCnt="12"/>
      <dgm:spPr/>
      <dgm:t>
        <a:bodyPr/>
        <a:lstStyle/>
        <a:p>
          <a:endParaRPr lang="es-ES"/>
        </a:p>
      </dgm:t>
    </dgm:pt>
    <dgm:pt modelId="{6DB4DC2E-2021-4074-B769-277D88AFE995}" type="pres">
      <dgm:prSet presAssocID="{9C3CDCCB-11CE-4AB5-A54E-E653039AEAFF}" presName="root2" presStyleCnt="0"/>
      <dgm:spPr/>
    </dgm:pt>
    <dgm:pt modelId="{0A0EE740-9503-4EDC-8729-DAF2C3BD8DDA}" type="pres">
      <dgm:prSet presAssocID="{9C3CDCCB-11CE-4AB5-A54E-E653039AEAFF}" presName="LevelTwoTextNode" presStyleLbl="node3" presStyleIdx="4" presStyleCnt="12" custScaleX="13889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882982C-D607-4EBA-9DF2-621661DD2124}" type="pres">
      <dgm:prSet presAssocID="{9C3CDCCB-11CE-4AB5-A54E-E653039AEAFF}" presName="level3hierChild" presStyleCnt="0"/>
      <dgm:spPr/>
    </dgm:pt>
    <dgm:pt modelId="{AAD62E69-22A5-426F-B59E-D7FF73182F53}" type="pres">
      <dgm:prSet presAssocID="{650C7DB1-61E6-4779-8CBE-69E95CC25D70}" presName="conn2-1" presStyleLbl="parChTrans1D3" presStyleIdx="5" presStyleCnt="12"/>
      <dgm:spPr/>
      <dgm:t>
        <a:bodyPr/>
        <a:lstStyle/>
        <a:p>
          <a:endParaRPr lang="es-ES"/>
        </a:p>
      </dgm:t>
    </dgm:pt>
    <dgm:pt modelId="{F812ABE1-ABE3-4E89-81FC-3FDC7F4837CD}" type="pres">
      <dgm:prSet presAssocID="{650C7DB1-61E6-4779-8CBE-69E95CC25D70}" presName="connTx" presStyleLbl="parChTrans1D3" presStyleIdx="5" presStyleCnt="12"/>
      <dgm:spPr/>
      <dgm:t>
        <a:bodyPr/>
        <a:lstStyle/>
        <a:p>
          <a:endParaRPr lang="es-ES"/>
        </a:p>
      </dgm:t>
    </dgm:pt>
    <dgm:pt modelId="{C0264E4B-77FF-4101-B4B7-9A07BBB94F69}" type="pres">
      <dgm:prSet presAssocID="{D9AFF89F-E3B8-46B0-B187-ADAEB0DC64BC}" presName="root2" presStyleCnt="0"/>
      <dgm:spPr/>
    </dgm:pt>
    <dgm:pt modelId="{CE9B48FC-06F0-46D7-81F9-75EF355B051F}" type="pres">
      <dgm:prSet presAssocID="{D9AFF89F-E3B8-46B0-B187-ADAEB0DC64BC}" presName="LevelTwoTextNode" presStyleLbl="node3" presStyleIdx="5" presStyleCnt="12" custScaleX="15795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B8C8878-4E21-4D1E-B4DA-7D2176D5AF32}" type="pres">
      <dgm:prSet presAssocID="{D9AFF89F-E3B8-46B0-B187-ADAEB0DC64BC}" presName="level3hierChild" presStyleCnt="0"/>
      <dgm:spPr/>
    </dgm:pt>
    <dgm:pt modelId="{4D042111-7921-49A2-9307-5E8840D75C92}" type="pres">
      <dgm:prSet presAssocID="{1201FD39-F9E4-4202-93E8-765F9C8C40B8}" presName="conn2-1" presStyleLbl="parChTrans1D2" presStyleIdx="1" presStyleCnt="2"/>
      <dgm:spPr/>
      <dgm:t>
        <a:bodyPr/>
        <a:lstStyle/>
        <a:p>
          <a:endParaRPr lang="es-ES"/>
        </a:p>
      </dgm:t>
    </dgm:pt>
    <dgm:pt modelId="{86B99A4A-1F96-4FCA-AD50-D8FA8F61269E}" type="pres">
      <dgm:prSet presAssocID="{1201FD39-F9E4-4202-93E8-765F9C8C40B8}" presName="connTx" presStyleLbl="parChTrans1D2" presStyleIdx="1" presStyleCnt="2"/>
      <dgm:spPr/>
      <dgm:t>
        <a:bodyPr/>
        <a:lstStyle/>
        <a:p>
          <a:endParaRPr lang="es-ES"/>
        </a:p>
      </dgm:t>
    </dgm:pt>
    <dgm:pt modelId="{28DE274C-08F8-41D5-ABAF-804FF2B328C8}" type="pres">
      <dgm:prSet presAssocID="{400D2D95-8874-4114-9283-A4B0E6A7B46F}" presName="root2" presStyleCnt="0"/>
      <dgm:spPr/>
    </dgm:pt>
    <dgm:pt modelId="{861C3BEB-DC78-47EA-A407-058D5C90B0EE}" type="pres">
      <dgm:prSet presAssocID="{400D2D95-8874-4114-9283-A4B0E6A7B46F}" presName="LevelTwoTextNode" presStyleLbl="node2" presStyleIdx="1" presStyleCnt="2" custScaleX="182597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A8C4233-CC57-4F99-8839-EA85963F5FEB}" type="pres">
      <dgm:prSet presAssocID="{400D2D95-8874-4114-9283-A4B0E6A7B46F}" presName="level3hierChild" presStyleCnt="0"/>
      <dgm:spPr/>
    </dgm:pt>
    <dgm:pt modelId="{EB4F0234-E397-4FF6-8149-FDC34CA2FBD7}" type="pres">
      <dgm:prSet presAssocID="{A754F1A1-43D5-4E71-BF7F-CDFB06223B29}" presName="conn2-1" presStyleLbl="parChTrans1D3" presStyleIdx="6" presStyleCnt="12"/>
      <dgm:spPr/>
      <dgm:t>
        <a:bodyPr/>
        <a:lstStyle/>
        <a:p>
          <a:endParaRPr lang="es-ES"/>
        </a:p>
      </dgm:t>
    </dgm:pt>
    <dgm:pt modelId="{DC40942E-2ACA-4689-9AF4-8031EB3FF913}" type="pres">
      <dgm:prSet presAssocID="{A754F1A1-43D5-4E71-BF7F-CDFB06223B29}" presName="connTx" presStyleLbl="parChTrans1D3" presStyleIdx="6" presStyleCnt="12"/>
      <dgm:spPr/>
      <dgm:t>
        <a:bodyPr/>
        <a:lstStyle/>
        <a:p>
          <a:endParaRPr lang="es-ES"/>
        </a:p>
      </dgm:t>
    </dgm:pt>
    <dgm:pt modelId="{2B6C343B-761E-40F7-AE9C-53510C0EAEFD}" type="pres">
      <dgm:prSet presAssocID="{C63CD071-067B-4DD4-BB01-6DFB45E33E00}" presName="root2" presStyleCnt="0"/>
      <dgm:spPr/>
    </dgm:pt>
    <dgm:pt modelId="{D12E29E7-B9B8-4A37-91A1-39FBFF790388}" type="pres">
      <dgm:prSet presAssocID="{C63CD071-067B-4DD4-BB01-6DFB45E33E00}" presName="LevelTwoTextNode" presStyleLbl="node3" presStyleIdx="6" presStyleCnt="12" custScaleX="26321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811A35A-7880-4CC2-A3C5-75BC804AC2B9}" type="pres">
      <dgm:prSet presAssocID="{C63CD071-067B-4DD4-BB01-6DFB45E33E00}" presName="level3hierChild" presStyleCnt="0"/>
      <dgm:spPr/>
    </dgm:pt>
    <dgm:pt modelId="{475F9C88-F909-4FFA-8720-1ACCA1BBFD2C}" type="pres">
      <dgm:prSet presAssocID="{C4513A33-0558-4F15-B13C-B31FA43B5D3E}" presName="conn2-1" presStyleLbl="parChTrans1D3" presStyleIdx="7" presStyleCnt="12"/>
      <dgm:spPr/>
      <dgm:t>
        <a:bodyPr/>
        <a:lstStyle/>
        <a:p>
          <a:endParaRPr lang="es-ES"/>
        </a:p>
      </dgm:t>
    </dgm:pt>
    <dgm:pt modelId="{0DA22D64-C31F-4099-811C-BC026AEFC3E8}" type="pres">
      <dgm:prSet presAssocID="{C4513A33-0558-4F15-B13C-B31FA43B5D3E}" presName="connTx" presStyleLbl="parChTrans1D3" presStyleIdx="7" presStyleCnt="12"/>
      <dgm:spPr/>
      <dgm:t>
        <a:bodyPr/>
        <a:lstStyle/>
        <a:p>
          <a:endParaRPr lang="es-ES"/>
        </a:p>
      </dgm:t>
    </dgm:pt>
    <dgm:pt modelId="{8E455907-E9DB-4D05-A60E-602CD7AB2C07}" type="pres">
      <dgm:prSet presAssocID="{F22FA52D-B6CD-42AA-ABEC-20D20CB049EF}" presName="root2" presStyleCnt="0"/>
      <dgm:spPr/>
    </dgm:pt>
    <dgm:pt modelId="{1297977A-D59B-4EE4-AC39-99A1A8A17E47}" type="pres">
      <dgm:prSet presAssocID="{F22FA52D-B6CD-42AA-ABEC-20D20CB049EF}" presName="LevelTwoTextNode" presStyleLbl="node3" presStyleIdx="7" presStyleCnt="12" custScaleX="25214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1158495-3D07-4996-A31C-1A233C057885}" type="pres">
      <dgm:prSet presAssocID="{F22FA52D-B6CD-42AA-ABEC-20D20CB049EF}" presName="level3hierChild" presStyleCnt="0"/>
      <dgm:spPr/>
    </dgm:pt>
    <dgm:pt modelId="{710E497A-E473-414B-B3A8-0D72BBD440DB}" type="pres">
      <dgm:prSet presAssocID="{6EFD2127-1C68-465F-B238-8A3AD3468604}" presName="conn2-1" presStyleLbl="parChTrans1D3" presStyleIdx="8" presStyleCnt="12"/>
      <dgm:spPr/>
      <dgm:t>
        <a:bodyPr/>
        <a:lstStyle/>
        <a:p>
          <a:endParaRPr lang="es-ES"/>
        </a:p>
      </dgm:t>
    </dgm:pt>
    <dgm:pt modelId="{6B64A881-0D4F-4202-BE25-48198715FA49}" type="pres">
      <dgm:prSet presAssocID="{6EFD2127-1C68-465F-B238-8A3AD3468604}" presName="connTx" presStyleLbl="parChTrans1D3" presStyleIdx="8" presStyleCnt="12"/>
      <dgm:spPr/>
      <dgm:t>
        <a:bodyPr/>
        <a:lstStyle/>
        <a:p>
          <a:endParaRPr lang="es-ES"/>
        </a:p>
      </dgm:t>
    </dgm:pt>
    <dgm:pt modelId="{195AF05A-8A27-4B01-B886-67F5BC21996B}" type="pres">
      <dgm:prSet presAssocID="{918946B8-284D-458F-9EED-A9643F4E2C2E}" presName="root2" presStyleCnt="0"/>
      <dgm:spPr/>
    </dgm:pt>
    <dgm:pt modelId="{63AE0958-F780-4682-92F8-2B90BC5D2368}" type="pres">
      <dgm:prSet presAssocID="{918946B8-284D-458F-9EED-A9643F4E2C2E}" presName="LevelTwoTextNode" presStyleLbl="node3" presStyleIdx="8" presStyleCnt="12" custScaleX="25968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0664BB0-4228-43C9-A372-DC5A9B92FE60}" type="pres">
      <dgm:prSet presAssocID="{918946B8-284D-458F-9EED-A9643F4E2C2E}" presName="level3hierChild" presStyleCnt="0"/>
      <dgm:spPr/>
    </dgm:pt>
    <dgm:pt modelId="{2E90C39B-9E0A-4B3B-932B-BFD1485F8332}" type="pres">
      <dgm:prSet presAssocID="{4E50E840-16A7-4883-AA92-9B26B560C797}" presName="conn2-1" presStyleLbl="parChTrans1D3" presStyleIdx="9" presStyleCnt="12"/>
      <dgm:spPr/>
      <dgm:t>
        <a:bodyPr/>
        <a:lstStyle/>
        <a:p>
          <a:endParaRPr lang="es-ES"/>
        </a:p>
      </dgm:t>
    </dgm:pt>
    <dgm:pt modelId="{A0FE03F7-F94A-4C5C-958D-86CC2D285969}" type="pres">
      <dgm:prSet presAssocID="{4E50E840-16A7-4883-AA92-9B26B560C797}" presName="connTx" presStyleLbl="parChTrans1D3" presStyleIdx="9" presStyleCnt="12"/>
      <dgm:spPr/>
      <dgm:t>
        <a:bodyPr/>
        <a:lstStyle/>
        <a:p>
          <a:endParaRPr lang="es-ES"/>
        </a:p>
      </dgm:t>
    </dgm:pt>
    <dgm:pt modelId="{8CCC9388-877F-466F-A10F-DD0C2E79C5F4}" type="pres">
      <dgm:prSet presAssocID="{F92BA626-7240-4FE0-A455-A1FE394B1265}" presName="root2" presStyleCnt="0"/>
      <dgm:spPr/>
    </dgm:pt>
    <dgm:pt modelId="{291941EB-D3F2-4B02-9C9D-8F2033F39597}" type="pres">
      <dgm:prSet presAssocID="{F92BA626-7240-4FE0-A455-A1FE394B1265}" presName="LevelTwoTextNode" presStyleLbl="node3" presStyleIdx="9" presStyleCnt="12" custScaleX="28882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AC3BBDD-12A4-4743-94DC-DC43C4DEA36D}" type="pres">
      <dgm:prSet presAssocID="{F92BA626-7240-4FE0-A455-A1FE394B1265}" presName="level3hierChild" presStyleCnt="0"/>
      <dgm:spPr/>
    </dgm:pt>
    <dgm:pt modelId="{2C6FB049-5121-4C31-9D5C-567A8A23C826}" type="pres">
      <dgm:prSet presAssocID="{D88B035B-BCC2-483C-98FD-2E080DEF314E}" presName="conn2-1" presStyleLbl="parChTrans1D3" presStyleIdx="10" presStyleCnt="12"/>
      <dgm:spPr/>
      <dgm:t>
        <a:bodyPr/>
        <a:lstStyle/>
        <a:p>
          <a:endParaRPr lang="es-ES"/>
        </a:p>
      </dgm:t>
    </dgm:pt>
    <dgm:pt modelId="{6B7BFB1A-9CF3-44DE-97F3-D3FA92E59548}" type="pres">
      <dgm:prSet presAssocID="{D88B035B-BCC2-483C-98FD-2E080DEF314E}" presName="connTx" presStyleLbl="parChTrans1D3" presStyleIdx="10" presStyleCnt="12"/>
      <dgm:spPr/>
      <dgm:t>
        <a:bodyPr/>
        <a:lstStyle/>
        <a:p>
          <a:endParaRPr lang="es-ES"/>
        </a:p>
      </dgm:t>
    </dgm:pt>
    <dgm:pt modelId="{A10F7F09-DB07-491A-843C-709DF33DD88B}" type="pres">
      <dgm:prSet presAssocID="{AF21230A-BF72-4AA5-9891-0FA5322FC8E3}" presName="root2" presStyleCnt="0"/>
      <dgm:spPr/>
    </dgm:pt>
    <dgm:pt modelId="{D1FEED52-8177-49D3-A70D-F5AA097DD38A}" type="pres">
      <dgm:prSet presAssocID="{AF21230A-BF72-4AA5-9891-0FA5322FC8E3}" presName="LevelTwoTextNode" presStyleLbl="node3" presStyleIdx="10" presStyleCnt="12" custScaleX="28430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6626FEAC-3019-47F2-99CD-47EA24158941}" type="pres">
      <dgm:prSet presAssocID="{AF21230A-BF72-4AA5-9891-0FA5322FC8E3}" presName="level3hierChild" presStyleCnt="0"/>
      <dgm:spPr/>
    </dgm:pt>
    <dgm:pt modelId="{E921B33D-BE2B-43BA-9F05-F20A9DD55DD2}" type="pres">
      <dgm:prSet presAssocID="{A0009AB3-F484-4E8E-8FB2-18E8E4AB0664}" presName="conn2-1" presStyleLbl="parChTrans1D3" presStyleIdx="11" presStyleCnt="12"/>
      <dgm:spPr/>
      <dgm:t>
        <a:bodyPr/>
        <a:lstStyle/>
        <a:p>
          <a:endParaRPr lang="es-ES"/>
        </a:p>
      </dgm:t>
    </dgm:pt>
    <dgm:pt modelId="{6919E083-CEBF-4B67-8782-D50C1ECFA3CA}" type="pres">
      <dgm:prSet presAssocID="{A0009AB3-F484-4E8E-8FB2-18E8E4AB0664}" presName="connTx" presStyleLbl="parChTrans1D3" presStyleIdx="11" presStyleCnt="12"/>
      <dgm:spPr/>
      <dgm:t>
        <a:bodyPr/>
        <a:lstStyle/>
        <a:p>
          <a:endParaRPr lang="es-ES"/>
        </a:p>
      </dgm:t>
    </dgm:pt>
    <dgm:pt modelId="{67D5BACD-9804-4F73-A7BB-517927C6F79D}" type="pres">
      <dgm:prSet presAssocID="{86FCE019-11AF-4249-AEF6-127C633317DA}" presName="root2" presStyleCnt="0"/>
      <dgm:spPr/>
    </dgm:pt>
    <dgm:pt modelId="{7B9CDC7B-D6FA-4327-8CF8-F9A73A1C9F29}" type="pres">
      <dgm:prSet presAssocID="{86FCE019-11AF-4249-AEF6-127C633317DA}" presName="LevelTwoTextNode" presStyleLbl="node3" presStyleIdx="11" presStyleCnt="12" custScaleX="30186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FAF9FBB-AFF1-42A5-8A42-AB3133AF676D}" type="pres">
      <dgm:prSet presAssocID="{86FCE019-11AF-4249-AEF6-127C633317DA}" presName="level3hierChild" presStyleCnt="0"/>
      <dgm:spPr/>
    </dgm:pt>
  </dgm:ptLst>
  <dgm:cxnLst>
    <dgm:cxn modelId="{BB3EE31C-C097-4482-B7A8-45E878DC5333}" type="presOf" srcId="{4E50E840-16A7-4883-AA92-9B26B560C797}" destId="{A0FE03F7-F94A-4C5C-958D-86CC2D285969}" srcOrd="1" destOrd="0" presId="urn:microsoft.com/office/officeart/2008/layout/HorizontalMultiLevelHierarchy"/>
    <dgm:cxn modelId="{22B7D758-F588-4AD3-B157-24EE321527F5}" type="presOf" srcId="{AA9D60EB-BB2C-41EA-999B-5C3888074006}" destId="{14C88287-483B-4C8E-8A1F-F0B719C87024}" srcOrd="1" destOrd="0" presId="urn:microsoft.com/office/officeart/2008/layout/HorizontalMultiLevelHierarchy"/>
    <dgm:cxn modelId="{CC70502C-88E0-4E8D-88C0-C2297F43026A}" type="presOf" srcId="{01138765-3BCB-4277-B1A2-F27680B37698}" destId="{BBBE0D1A-08CF-42EF-9985-DB4F35BD1211}" srcOrd="0" destOrd="0" presId="urn:microsoft.com/office/officeart/2008/layout/HorizontalMultiLevelHierarchy"/>
    <dgm:cxn modelId="{0B84420A-D997-4C2E-8DC7-D3A3A45A4578}" srcId="{400D2D95-8874-4114-9283-A4B0E6A7B46F}" destId="{F22FA52D-B6CD-42AA-ABEC-20D20CB049EF}" srcOrd="1" destOrd="0" parTransId="{C4513A33-0558-4F15-B13C-B31FA43B5D3E}" sibTransId="{92CAB105-EC4C-42C4-B5EA-AB07793BDCE8}"/>
    <dgm:cxn modelId="{CE00464A-E964-4AD6-9371-C06F41C39A53}" type="presOf" srcId="{650C7DB1-61E6-4779-8CBE-69E95CC25D70}" destId="{F812ABE1-ABE3-4E89-81FC-3FDC7F4837CD}" srcOrd="1" destOrd="0" presId="urn:microsoft.com/office/officeart/2008/layout/HorizontalMultiLevelHierarchy"/>
    <dgm:cxn modelId="{9E76D1BF-6305-4527-A718-73278CBEA1E0}" type="presOf" srcId="{F22FA52D-B6CD-42AA-ABEC-20D20CB049EF}" destId="{1297977A-D59B-4EE4-AC39-99A1A8A17E47}" srcOrd="0" destOrd="0" presId="urn:microsoft.com/office/officeart/2008/layout/HorizontalMultiLevelHierarchy"/>
    <dgm:cxn modelId="{9BAD6224-C784-4BEC-94B0-13AAE2E5CCB8}" type="presOf" srcId="{C4513A33-0558-4F15-B13C-B31FA43B5D3E}" destId="{475F9C88-F909-4FFA-8720-1ACCA1BBFD2C}" srcOrd="0" destOrd="0" presId="urn:microsoft.com/office/officeart/2008/layout/HorizontalMultiLevelHierarchy"/>
    <dgm:cxn modelId="{1C1A3F7E-C997-44C3-9F38-2659E499AF9E}" type="presOf" srcId="{774F4C52-BC1E-4B6F-A9F8-4715FA350AC9}" destId="{3C7127C7-50B5-42D6-AF3D-43E4E6A5E40B}" srcOrd="0" destOrd="0" presId="urn:microsoft.com/office/officeart/2008/layout/HorizontalMultiLevelHierarchy"/>
    <dgm:cxn modelId="{F5D0AF1C-B676-49FC-BF3D-2938EC3A1472}" srcId="{73E4011B-9AED-4E80-A6BC-086527AF8221}" destId="{2353566A-D5AB-49F3-A8B4-C9C7AA63BA33}" srcOrd="0" destOrd="0" parTransId="{AA9D60EB-BB2C-41EA-999B-5C3888074006}" sibTransId="{ED901AE6-4A0C-4972-9064-10F4AD4E2E47}"/>
    <dgm:cxn modelId="{C7AC5C33-B74B-40D5-B42D-939E1A4DCF7A}" srcId="{73009DAC-AF5C-41B9-8661-8F610E9CC162}" destId="{73E4011B-9AED-4E80-A6BC-086527AF8221}" srcOrd="0" destOrd="0" parTransId="{2CE855B5-3ED5-46E5-9661-14A7D63C50D1}" sibTransId="{93E497A8-D6EC-4C61-AEAD-2FFC7C3A1B4A}"/>
    <dgm:cxn modelId="{23D5770A-A219-4EC4-8B11-FB1FFCD497EB}" srcId="{73E4011B-9AED-4E80-A6BC-086527AF8221}" destId="{9C3CDCCB-11CE-4AB5-A54E-E653039AEAFF}" srcOrd="4" destOrd="0" parTransId="{774F4C52-BC1E-4B6F-A9F8-4715FA350AC9}" sibTransId="{6B42BF9F-4673-4BC0-B66E-FDAB99C36127}"/>
    <dgm:cxn modelId="{2FB78750-890C-47BB-9F4F-923E318A2847}" srcId="{73E4011B-9AED-4E80-A6BC-086527AF8221}" destId="{7D8F2EBD-54FC-422A-BB36-DA0DD108E06F}" srcOrd="3" destOrd="0" parTransId="{6230DDAC-F53E-4501-9E12-65AA0FCB2CEF}" sibTransId="{337D0614-3782-4D2F-9A9C-2F2B65B12045}"/>
    <dgm:cxn modelId="{4F8A3EEA-D94D-49D1-83E7-78339E655C78}" type="presOf" srcId="{400D2D95-8874-4114-9283-A4B0E6A7B46F}" destId="{861C3BEB-DC78-47EA-A407-058D5C90B0EE}" srcOrd="0" destOrd="0" presId="urn:microsoft.com/office/officeart/2008/layout/HorizontalMultiLevelHierarchy"/>
    <dgm:cxn modelId="{527EEF00-C6F7-405B-BA61-7A45069686B5}" type="presOf" srcId="{D7B48536-46F7-4060-9A9D-5CCFDD2B74FE}" destId="{F7839FD2-426B-474F-A74B-3FD622FB9178}" srcOrd="1" destOrd="0" presId="urn:microsoft.com/office/officeart/2008/layout/HorizontalMultiLevelHierarchy"/>
    <dgm:cxn modelId="{50ECA51D-EF1B-4C97-A8E9-8EC2774E61E5}" type="presOf" srcId="{6230DDAC-F53E-4501-9E12-65AA0FCB2CEF}" destId="{FE7E227F-7446-430A-86E7-E4CD216FDA22}" srcOrd="0" destOrd="0" presId="urn:microsoft.com/office/officeart/2008/layout/HorizontalMultiLevelHierarchy"/>
    <dgm:cxn modelId="{341C5B1D-37E2-4AC7-8C05-801A800A45F5}" type="presOf" srcId="{86FCE019-11AF-4249-AEF6-127C633317DA}" destId="{7B9CDC7B-D6FA-4327-8CF8-F9A73A1C9F29}" srcOrd="0" destOrd="0" presId="urn:microsoft.com/office/officeart/2008/layout/HorizontalMultiLevelHierarchy"/>
    <dgm:cxn modelId="{3662F7CE-FD93-4CFC-8204-822D435DAB7A}" srcId="{400D2D95-8874-4114-9283-A4B0E6A7B46F}" destId="{C63CD071-067B-4DD4-BB01-6DFB45E33E00}" srcOrd="0" destOrd="0" parTransId="{A754F1A1-43D5-4E71-BF7F-CDFB06223B29}" sibTransId="{B702B9CD-2B84-4689-A494-19B785C917D7}"/>
    <dgm:cxn modelId="{04ECE705-A432-4EAA-B27C-448B34A782C7}" type="presOf" srcId="{A754F1A1-43D5-4E71-BF7F-CDFB06223B29}" destId="{EB4F0234-E397-4FF6-8149-FDC34CA2FBD7}" srcOrd="0" destOrd="0" presId="urn:microsoft.com/office/officeart/2008/layout/HorizontalMultiLevelHierarchy"/>
    <dgm:cxn modelId="{7BE49602-98E3-467B-99F9-63A79BA17046}" type="presOf" srcId="{D88B035B-BCC2-483C-98FD-2E080DEF314E}" destId="{6B7BFB1A-9CF3-44DE-97F3-D3FA92E59548}" srcOrd="1" destOrd="0" presId="urn:microsoft.com/office/officeart/2008/layout/HorizontalMultiLevelHierarchy"/>
    <dgm:cxn modelId="{C6C0C9BB-C070-4F4E-838A-8DC16E47F7F2}" srcId="{400D2D95-8874-4114-9283-A4B0E6A7B46F}" destId="{AF21230A-BF72-4AA5-9891-0FA5322FC8E3}" srcOrd="4" destOrd="0" parTransId="{D88B035B-BCC2-483C-98FD-2E080DEF314E}" sibTransId="{B4B9D54C-A1E0-4C78-A863-4E1DF08F0A5D}"/>
    <dgm:cxn modelId="{4C745BC1-4AA9-4267-8407-C4794D62AC71}" type="presOf" srcId="{2CE855B5-3ED5-46E5-9661-14A7D63C50D1}" destId="{B76BF6F4-D8EB-4BFD-8DB8-A87AB1C67EAD}" srcOrd="0" destOrd="0" presId="urn:microsoft.com/office/officeart/2008/layout/HorizontalMultiLevelHierarchy"/>
    <dgm:cxn modelId="{593C8604-083A-494D-8AEA-29F3B8CA7EEF}" type="presOf" srcId="{8F668CBE-EF6D-43F8-87D1-33649C0F5B21}" destId="{DA2EF1B0-C98D-440D-963A-C7092BE514EF}" srcOrd="0" destOrd="0" presId="urn:microsoft.com/office/officeart/2008/layout/HorizontalMultiLevelHierarchy"/>
    <dgm:cxn modelId="{ECC1E272-6372-4ABF-94AF-28525AC0690F}" srcId="{400D2D95-8874-4114-9283-A4B0E6A7B46F}" destId="{F92BA626-7240-4FE0-A455-A1FE394B1265}" srcOrd="3" destOrd="0" parTransId="{4E50E840-16A7-4883-AA92-9B26B560C797}" sibTransId="{DBF89684-19C1-42C9-8611-B21889EDB25C}"/>
    <dgm:cxn modelId="{97D7EC7E-6C27-4A02-945B-94C0713221AE}" type="presOf" srcId="{1201FD39-F9E4-4202-93E8-765F9C8C40B8}" destId="{4D042111-7921-49A2-9307-5E8840D75C92}" srcOrd="0" destOrd="0" presId="urn:microsoft.com/office/officeart/2008/layout/HorizontalMultiLevelHierarchy"/>
    <dgm:cxn modelId="{72ABA666-2D49-4A9F-A1AB-25D46115A644}" type="presOf" srcId="{6EFD2127-1C68-465F-B238-8A3AD3468604}" destId="{6B64A881-0D4F-4202-BE25-48198715FA49}" srcOrd="1" destOrd="0" presId="urn:microsoft.com/office/officeart/2008/layout/HorizontalMultiLevelHierarchy"/>
    <dgm:cxn modelId="{8CA9C2FC-9A85-4ABF-96B0-8A8292D1ACC0}" type="presOf" srcId="{01138765-3BCB-4277-B1A2-F27680B37698}" destId="{A207A6E3-7E45-49A2-AD69-83896E277C95}" srcOrd="1" destOrd="0" presId="urn:microsoft.com/office/officeart/2008/layout/HorizontalMultiLevelHierarchy"/>
    <dgm:cxn modelId="{D0BFC328-21B7-43ED-AF7B-58D1C206A157}" type="presOf" srcId="{73009DAC-AF5C-41B9-8661-8F610E9CC162}" destId="{E24014D9-D4B0-443B-9275-00BF5570E93F}" srcOrd="0" destOrd="0" presId="urn:microsoft.com/office/officeart/2008/layout/HorizontalMultiLevelHierarchy"/>
    <dgm:cxn modelId="{585F07FF-1EE0-4580-8268-AF4E23F04F3A}" srcId="{8F668CBE-EF6D-43F8-87D1-33649C0F5B21}" destId="{73009DAC-AF5C-41B9-8661-8F610E9CC162}" srcOrd="0" destOrd="0" parTransId="{7A749F5B-8FF9-4AD7-80B3-7D66B4FA3F2E}" sibTransId="{5BF2F3F7-1B85-43DF-968B-3A8F33442E99}"/>
    <dgm:cxn modelId="{F34BB567-73FD-43C0-96EF-1148A7628C71}" type="presOf" srcId="{7D8F2EBD-54FC-422A-BB36-DA0DD108E06F}" destId="{567ED5F7-709F-4FC7-B675-DC8321D9BAA6}" srcOrd="0" destOrd="0" presId="urn:microsoft.com/office/officeart/2008/layout/HorizontalMultiLevelHierarchy"/>
    <dgm:cxn modelId="{13866A87-E565-4421-90FA-663E2CB9D8DA}" srcId="{73E4011B-9AED-4E80-A6BC-086527AF8221}" destId="{D9AFF89F-E3B8-46B0-B187-ADAEB0DC64BC}" srcOrd="5" destOrd="0" parTransId="{650C7DB1-61E6-4779-8CBE-69E95CC25D70}" sibTransId="{B12E944E-A2BE-40E7-8C05-6173B1C299F9}"/>
    <dgm:cxn modelId="{DAF04A55-49D7-4089-8ED3-C5CBF5E3AD88}" type="presOf" srcId="{827A26BC-A94D-4989-B59B-92AE4258CB69}" destId="{A6DFC08C-9B6F-4A20-A48F-592ABD39E18F}" srcOrd="0" destOrd="0" presId="urn:microsoft.com/office/officeart/2008/layout/HorizontalMultiLevelHierarchy"/>
    <dgm:cxn modelId="{C71C2CE5-21F5-4356-ABFE-566AE0AE789C}" type="presOf" srcId="{C63CD071-067B-4DD4-BB01-6DFB45E33E00}" destId="{D12E29E7-B9B8-4A37-91A1-39FBFF790388}" srcOrd="0" destOrd="0" presId="urn:microsoft.com/office/officeart/2008/layout/HorizontalMultiLevelHierarchy"/>
    <dgm:cxn modelId="{872B3DE3-3E2E-4605-AF44-805E86705847}" type="presOf" srcId="{AA9D60EB-BB2C-41EA-999B-5C3888074006}" destId="{B26AE32E-7BC3-4E9C-9071-63C404AED39B}" srcOrd="0" destOrd="0" presId="urn:microsoft.com/office/officeart/2008/layout/HorizontalMultiLevelHierarchy"/>
    <dgm:cxn modelId="{0FCDE1D6-364A-4041-B744-ADF01DA53878}" type="presOf" srcId="{A754F1A1-43D5-4E71-BF7F-CDFB06223B29}" destId="{DC40942E-2ACA-4689-9AF4-8031EB3FF913}" srcOrd="1" destOrd="0" presId="urn:microsoft.com/office/officeart/2008/layout/HorizontalMultiLevelHierarchy"/>
    <dgm:cxn modelId="{C77E037E-A984-407A-89DC-75923DE67FFE}" type="presOf" srcId="{D88B035B-BCC2-483C-98FD-2E080DEF314E}" destId="{2C6FB049-5121-4C31-9D5C-567A8A23C826}" srcOrd="0" destOrd="0" presId="urn:microsoft.com/office/officeart/2008/layout/HorizontalMultiLevelHierarchy"/>
    <dgm:cxn modelId="{3FBA5A66-A52C-4B88-9FB4-9DBE430E9477}" type="presOf" srcId="{73E4011B-9AED-4E80-A6BC-086527AF8221}" destId="{AE0D56AC-E848-4420-88BF-22A563B0FB2C}" srcOrd="0" destOrd="0" presId="urn:microsoft.com/office/officeart/2008/layout/HorizontalMultiLevelHierarchy"/>
    <dgm:cxn modelId="{38DECE7F-20CD-4B8B-96CC-1448E8CA58F6}" type="presOf" srcId="{918946B8-284D-458F-9EED-A9643F4E2C2E}" destId="{63AE0958-F780-4682-92F8-2B90BC5D2368}" srcOrd="0" destOrd="0" presId="urn:microsoft.com/office/officeart/2008/layout/HorizontalMultiLevelHierarchy"/>
    <dgm:cxn modelId="{E4DE27EE-A0A6-435C-AD65-049CA118D5FF}" srcId="{400D2D95-8874-4114-9283-A4B0E6A7B46F}" destId="{918946B8-284D-458F-9EED-A9643F4E2C2E}" srcOrd="2" destOrd="0" parTransId="{6EFD2127-1C68-465F-B238-8A3AD3468604}" sibTransId="{26DF6C03-7D89-455B-BAF1-CF1D1AECF826}"/>
    <dgm:cxn modelId="{C5D5068F-1F52-48E6-8047-E4BC11E3CDC6}" type="presOf" srcId="{AF21230A-BF72-4AA5-9891-0FA5322FC8E3}" destId="{D1FEED52-8177-49D3-A70D-F5AA097DD38A}" srcOrd="0" destOrd="0" presId="urn:microsoft.com/office/officeart/2008/layout/HorizontalMultiLevelHierarchy"/>
    <dgm:cxn modelId="{7CB71270-81E0-4F1F-921D-976EF432969F}" type="presOf" srcId="{6EFD2127-1C68-465F-B238-8A3AD3468604}" destId="{710E497A-E473-414B-B3A8-0D72BBD440DB}" srcOrd="0" destOrd="0" presId="urn:microsoft.com/office/officeart/2008/layout/HorizontalMultiLevelHierarchy"/>
    <dgm:cxn modelId="{199AFF20-3E42-4633-8AB3-E9E2000A1F9F}" type="presOf" srcId="{1201FD39-F9E4-4202-93E8-765F9C8C40B8}" destId="{86B99A4A-1F96-4FCA-AD50-D8FA8F61269E}" srcOrd="1" destOrd="0" presId="urn:microsoft.com/office/officeart/2008/layout/HorizontalMultiLevelHierarchy"/>
    <dgm:cxn modelId="{2EDE35AC-80FC-4D43-BCAC-E537977ABEE8}" type="presOf" srcId="{4E50E840-16A7-4883-AA92-9B26B560C797}" destId="{2E90C39B-9E0A-4B3B-932B-BFD1485F8332}" srcOrd="0" destOrd="0" presId="urn:microsoft.com/office/officeart/2008/layout/HorizontalMultiLevelHierarchy"/>
    <dgm:cxn modelId="{6C486309-1896-47AC-B3B5-9171ECB26806}" type="presOf" srcId="{D7B48536-46F7-4060-9A9D-5CCFDD2B74FE}" destId="{DF9E8683-038D-455A-A93A-85DAAAFF5D14}" srcOrd="0" destOrd="0" presId="urn:microsoft.com/office/officeart/2008/layout/HorizontalMultiLevelHierarchy"/>
    <dgm:cxn modelId="{29EE2BCB-D24B-4273-8326-CB1E3E4FDC3D}" type="presOf" srcId="{774F4C52-BC1E-4B6F-A9F8-4715FA350AC9}" destId="{87186467-901E-40A9-A34E-CC421DCECE8F}" srcOrd="1" destOrd="0" presId="urn:microsoft.com/office/officeart/2008/layout/HorizontalMultiLevelHierarchy"/>
    <dgm:cxn modelId="{4EE612E7-6DCA-434B-90DB-4249C6C77C08}" type="presOf" srcId="{61F095BD-01A3-42A1-8CC7-DC47FB18258D}" destId="{8656CC22-E8A1-4BFB-A68A-304CD8F84260}" srcOrd="0" destOrd="0" presId="urn:microsoft.com/office/officeart/2008/layout/HorizontalMultiLevelHierarchy"/>
    <dgm:cxn modelId="{93DFC610-FEB4-44D2-A77D-1EC0D69DC1AA}" type="presOf" srcId="{C4513A33-0558-4F15-B13C-B31FA43B5D3E}" destId="{0DA22D64-C31F-4099-811C-BC026AEFC3E8}" srcOrd="1" destOrd="0" presId="urn:microsoft.com/office/officeart/2008/layout/HorizontalMultiLevelHierarchy"/>
    <dgm:cxn modelId="{4EB5BDF0-1E8B-4BCB-A679-2E9C81F1416D}" type="presOf" srcId="{650C7DB1-61E6-4779-8CBE-69E95CC25D70}" destId="{AAD62E69-22A5-426F-B59E-D7FF73182F53}" srcOrd="0" destOrd="0" presId="urn:microsoft.com/office/officeart/2008/layout/HorizontalMultiLevelHierarchy"/>
    <dgm:cxn modelId="{702918DD-811B-4C34-A703-D29EB9D7F627}" srcId="{73E4011B-9AED-4E80-A6BC-086527AF8221}" destId="{827A26BC-A94D-4989-B59B-92AE4258CB69}" srcOrd="1" destOrd="0" parTransId="{D7B48536-46F7-4060-9A9D-5CCFDD2B74FE}" sibTransId="{D2394F39-A2B1-46C9-89CF-8905E1D39D26}"/>
    <dgm:cxn modelId="{10D48A9F-6081-4146-9647-3FCCF945640A}" type="presOf" srcId="{F92BA626-7240-4FE0-A455-A1FE394B1265}" destId="{291941EB-D3F2-4B02-9C9D-8F2033F39597}" srcOrd="0" destOrd="0" presId="urn:microsoft.com/office/officeart/2008/layout/HorizontalMultiLevelHierarchy"/>
    <dgm:cxn modelId="{D7751ACE-84A1-4957-A899-99407C47EC96}" srcId="{73E4011B-9AED-4E80-A6BC-086527AF8221}" destId="{61F095BD-01A3-42A1-8CC7-DC47FB18258D}" srcOrd="2" destOrd="0" parTransId="{01138765-3BCB-4277-B1A2-F27680B37698}" sibTransId="{152FBAC2-5E97-43EE-86D0-49A05418C016}"/>
    <dgm:cxn modelId="{F7C77A59-4C22-480F-9B60-DD7C95F81EFF}" type="presOf" srcId="{A0009AB3-F484-4E8E-8FB2-18E8E4AB0664}" destId="{E921B33D-BE2B-43BA-9F05-F20A9DD55DD2}" srcOrd="0" destOrd="0" presId="urn:microsoft.com/office/officeart/2008/layout/HorizontalMultiLevelHierarchy"/>
    <dgm:cxn modelId="{DBA15C98-7DF5-4BC6-9DE8-86B8661C87CC}" srcId="{400D2D95-8874-4114-9283-A4B0E6A7B46F}" destId="{86FCE019-11AF-4249-AEF6-127C633317DA}" srcOrd="5" destOrd="0" parTransId="{A0009AB3-F484-4E8E-8FB2-18E8E4AB0664}" sibTransId="{AF8383BE-C47D-43FD-AC0A-6C9ED06DDC58}"/>
    <dgm:cxn modelId="{6E667ADD-51DF-4FC7-BC44-A6542865F230}" type="presOf" srcId="{D9AFF89F-E3B8-46B0-B187-ADAEB0DC64BC}" destId="{CE9B48FC-06F0-46D7-81F9-75EF355B051F}" srcOrd="0" destOrd="0" presId="urn:microsoft.com/office/officeart/2008/layout/HorizontalMultiLevelHierarchy"/>
    <dgm:cxn modelId="{34737F89-F29C-407B-B18E-F0526921C8F5}" type="presOf" srcId="{6230DDAC-F53E-4501-9E12-65AA0FCB2CEF}" destId="{77E7B9E1-5B57-4F06-B951-CF0CC66D4879}" srcOrd="1" destOrd="0" presId="urn:microsoft.com/office/officeart/2008/layout/HorizontalMultiLevelHierarchy"/>
    <dgm:cxn modelId="{D3BA508B-2BDC-443A-A1FF-1DA3287CFB2C}" srcId="{73009DAC-AF5C-41B9-8661-8F610E9CC162}" destId="{400D2D95-8874-4114-9283-A4B0E6A7B46F}" srcOrd="1" destOrd="0" parTransId="{1201FD39-F9E4-4202-93E8-765F9C8C40B8}" sibTransId="{EF54AF71-470F-41B7-B9AE-BDE240D37D59}"/>
    <dgm:cxn modelId="{EB9880C9-24DC-4228-ACB8-383336EC2CAE}" type="presOf" srcId="{2353566A-D5AB-49F3-A8B4-C9C7AA63BA33}" destId="{04B04076-B6DC-4E66-9C10-381F404F0C48}" srcOrd="0" destOrd="0" presId="urn:microsoft.com/office/officeart/2008/layout/HorizontalMultiLevelHierarchy"/>
    <dgm:cxn modelId="{5B32D556-2CF0-49AE-A47A-7E8BBB69AD22}" type="presOf" srcId="{2CE855B5-3ED5-46E5-9661-14A7D63C50D1}" destId="{E51CC2D6-DF8E-4538-880F-170A17F8FCEA}" srcOrd="1" destOrd="0" presId="urn:microsoft.com/office/officeart/2008/layout/HorizontalMultiLevelHierarchy"/>
    <dgm:cxn modelId="{93222A44-949D-481E-BBBF-B5E10FCA2E80}" type="presOf" srcId="{A0009AB3-F484-4E8E-8FB2-18E8E4AB0664}" destId="{6919E083-CEBF-4B67-8782-D50C1ECFA3CA}" srcOrd="1" destOrd="0" presId="urn:microsoft.com/office/officeart/2008/layout/HorizontalMultiLevelHierarchy"/>
    <dgm:cxn modelId="{9651DF7B-E980-4241-858C-E0FF434917F8}" type="presOf" srcId="{9C3CDCCB-11CE-4AB5-A54E-E653039AEAFF}" destId="{0A0EE740-9503-4EDC-8729-DAF2C3BD8DDA}" srcOrd="0" destOrd="0" presId="urn:microsoft.com/office/officeart/2008/layout/HorizontalMultiLevelHierarchy"/>
    <dgm:cxn modelId="{EC5A53EA-C4CE-43D4-BEC9-BBF2BF046538}" type="presParOf" srcId="{DA2EF1B0-C98D-440D-963A-C7092BE514EF}" destId="{BAC97FB8-DFD5-452F-B3CD-F79B55A7A3B1}" srcOrd="0" destOrd="0" presId="urn:microsoft.com/office/officeart/2008/layout/HorizontalMultiLevelHierarchy"/>
    <dgm:cxn modelId="{A19C45A2-2ABB-4C0B-B7A1-948D743CB1B8}" type="presParOf" srcId="{BAC97FB8-DFD5-452F-B3CD-F79B55A7A3B1}" destId="{E24014D9-D4B0-443B-9275-00BF5570E93F}" srcOrd="0" destOrd="0" presId="urn:microsoft.com/office/officeart/2008/layout/HorizontalMultiLevelHierarchy"/>
    <dgm:cxn modelId="{582EA535-679B-4013-9429-62D7F011AED9}" type="presParOf" srcId="{BAC97FB8-DFD5-452F-B3CD-F79B55A7A3B1}" destId="{8FC60D27-C450-4FA9-8D0F-04300F683253}" srcOrd="1" destOrd="0" presId="urn:microsoft.com/office/officeart/2008/layout/HorizontalMultiLevelHierarchy"/>
    <dgm:cxn modelId="{B574D239-E0D0-4A24-A0CB-33B37F03B8C2}" type="presParOf" srcId="{8FC60D27-C450-4FA9-8D0F-04300F683253}" destId="{B76BF6F4-D8EB-4BFD-8DB8-A87AB1C67EAD}" srcOrd="0" destOrd="0" presId="urn:microsoft.com/office/officeart/2008/layout/HorizontalMultiLevelHierarchy"/>
    <dgm:cxn modelId="{4F6D5436-643D-4D70-8E83-3B80AF33BD07}" type="presParOf" srcId="{B76BF6F4-D8EB-4BFD-8DB8-A87AB1C67EAD}" destId="{E51CC2D6-DF8E-4538-880F-170A17F8FCEA}" srcOrd="0" destOrd="0" presId="urn:microsoft.com/office/officeart/2008/layout/HorizontalMultiLevelHierarchy"/>
    <dgm:cxn modelId="{3A95513F-1BB9-4E71-8C20-8602495EAA79}" type="presParOf" srcId="{8FC60D27-C450-4FA9-8D0F-04300F683253}" destId="{1C808E9C-BD96-4AB2-9C2A-C5CA8F240C0F}" srcOrd="1" destOrd="0" presId="urn:microsoft.com/office/officeart/2008/layout/HorizontalMultiLevelHierarchy"/>
    <dgm:cxn modelId="{D1B91097-F893-40AB-AF61-8C07055F6ACC}" type="presParOf" srcId="{1C808E9C-BD96-4AB2-9C2A-C5CA8F240C0F}" destId="{AE0D56AC-E848-4420-88BF-22A563B0FB2C}" srcOrd="0" destOrd="0" presId="urn:microsoft.com/office/officeart/2008/layout/HorizontalMultiLevelHierarchy"/>
    <dgm:cxn modelId="{FE6B27E7-BE5D-447E-B239-5B67FA1C6EC3}" type="presParOf" srcId="{1C808E9C-BD96-4AB2-9C2A-C5CA8F240C0F}" destId="{2610D0F1-65A0-46D6-811F-D8C885740688}" srcOrd="1" destOrd="0" presId="urn:microsoft.com/office/officeart/2008/layout/HorizontalMultiLevelHierarchy"/>
    <dgm:cxn modelId="{59C92A98-E03E-4696-AAD1-0FF3F99AAA03}" type="presParOf" srcId="{2610D0F1-65A0-46D6-811F-D8C885740688}" destId="{B26AE32E-7BC3-4E9C-9071-63C404AED39B}" srcOrd="0" destOrd="0" presId="urn:microsoft.com/office/officeart/2008/layout/HorizontalMultiLevelHierarchy"/>
    <dgm:cxn modelId="{1ED0C973-DB19-47CD-9657-4F34B0D6B57E}" type="presParOf" srcId="{B26AE32E-7BC3-4E9C-9071-63C404AED39B}" destId="{14C88287-483B-4C8E-8A1F-F0B719C87024}" srcOrd="0" destOrd="0" presId="urn:microsoft.com/office/officeart/2008/layout/HorizontalMultiLevelHierarchy"/>
    <dgm:cxn modelId="{90B8BE27-1F6D-45E1-856E-5EFE271824A6}" type="presParOf" srcId="{2610D0F1-65A0-46D6-811F-D8C885740688}" destId="{19B271AD-E751-4356-9EC5-65386BEB4AE1}" srcOrd="1" destOrd="0" presId="urn:microsoft.com/office/officeart/2008/layout/HorizontalMultiLevelHierarchy"/>
    <dgm:cxn modelId="{BF9E10DD-BB08-43C5-BF8C-DD3B7DBA0313}" type="presParOf" srcId="{19B271AD-E751-4356-9EC5-65386BEB4AE1}" destId="{04B04076-B6DC-4E66-9C10-381F404F0C48}" srcOrd="0" destOrd="0" presId="urn:microsoft.com/office/officeart/2008/layout/HorizontalMultiLevelHierarchy"/>
    <dgm:cxn modelId="{3DD52781-447E-4956-9ABA-802D2C092F7D}" type="presParOf" srcId="{19B271AD-E751-4356-9EC5-65386BEB4AE1}" destId="{16843DB0-4022-4D26-9FD9-6B338EA2D0B5}" srcOrd="1" destOrd="0" presId="urn:microsoft.com/office/officeart/2008/layout/HorizontalMultiLevelHierarchy"/>
    <dgm:cxn modelId="{5D82FF5B-18D2-44E0-B3E3-AA098865E7C3}" type="presParOf" srcId="{2610D0F1-65A0-46D6-811F-D8C885740688}" destId="{DF9E8683-038D-455A-A93A-85DAAAFF5D14}" srcOrd="2" destOrd="0" presId="urn:microsoft.com/office/officeart/2008/layout/HorizontalMultiLevelHierarchy"/>
    <dgm:cxn modelId="{C9B227FC-589E-4984-ACA5-3DA001B701EE}" type="presParOf" srcId="{DF9E8683-038D-455A-A93A-85DAAAFF5D14}" destId="{F7839FD2-426B-474F-A74B-3FD622FB9178}" srcOrd="0" destOrd="0" presId="urn:microsoft.com/office/officeart/2008/layout/HorizontalMultiLevelHierarchy"/>
    <dgm:cxn modelId="{A3304BF4-D2B9-4671-8B32-E1222552FEA8}" type="presParOf" srcId="{2610D0F1-65A0-46D6-811F-D8C885740688}" destId="{8A2005FB-DE1F-4253-B9C3-D6C41F7C659D}" srcOrd="3" destOrd="0" presId="urn:microsoft.com/office/officeart/2008/layout/HorizontalMultiLevelHierarchy"/>
    <dgm:cxn modelId="{F2772ACC-E32D-44A9-9977-320EBF16F00E}" type="presParOf" srcId="{8A2005FB-DE1F-4253-B9C3-D6C41F7C659D}" destId="{A6DFC08C-9B6F-4A20-A48F-592ABD39E18F}" srcOrd="0" destOrd="0" presId="urn:microsoft.com/office/officeart/2008/layout/HorizontalMultiLevelHierarchy"/>
    <dgm:cxn modelId="{C6032320-96FC-4927-8DA4-8F7F463373C9}" type="presParOf" srcId="{8A2005FB-DE1F-4253-B9C3-D6C41F7C659D}" destId="{32988903-17E3-42E6-BFA3-7B3DB9D1C0B3}" srcOrd="1" destOrd="0" presId="urn:microsoft.com/office/officeart/2008/layout/HorizontalMultiLevelHierarchy"/>
    <dgm:cxn modelId="{40827998-3B5A-4798-B489-2A0EC6329F13}" type="presParOf" srcId="{2610D0F1-65A0-46D6-811F-D8C885740688}" destId="{BBBE0D1A-08CF-42EF-9985-DB4F35BD1211}" srcOrd="4" destOrd="0" presId="urn:microsoft.com/office/officeart/2008/layout/HorizontalMultiLevelHierarchy"/>
    <dgm:cxn modelId="{793D571A-0529-46FE-BF7A-5E81992EA77A}" type="presParOf" srcId="{BBBE0D1A-08CF-42EF-9985-DB4F35BD1211}" destId="{A207A6E3-7E45-49A2-AD69-83896E277C95}" srcOrd="0" destOrd="0" presId="urn:microsoft.com/office/officeart/2008/layout/HorizontalMultiLevelHierarchy"/>
    <dgm:cxn modelId="{A9ECC76C-99CC-4217-8211-8EE02BA7AEF5}" type="presParOf" srcId="{2610D0F1-65A0-46D6-811F-D8C885740688}" destId="{76475B1C-A880-43D6-88EE-2448E6A350F2}" srcOrd="5" destOrd="0" presId="urn:microsoft.com/office/officeart/2008/layout/HorizontalMultiLevelHierarchy"/>
    <dgm:cxn modelId="{24B5AE76-90F0-4153-99E6-AAB49AF5EE22}" type="presParOf" srcId="{76475B1C-A880-43D6-88EE-2448E6A350F2}" destId="{8656CC22-E8A1-4BFB-A68A-304CD8F84260}" srcOrd="0" destOrd="0" presId="urn:microsoft.com/office/officeart/2008/layout/HorizontalMultiLevelHierarchy"/>
    <dgm:cxn modelId="{78C83D07-8575-4396-A2A0-02F1B550B1CA}" type="presParOf" srcId="{76475B1C-A880-43D6-88EE-2448E6A350F2}" destId="{D0B8E839-378D-4E64-968D-EB4EDD920841}" srcOrd="1" destOrd="0" presId="urn:microsoft.com/office/officeart/2008/layout/HorizontalMultiLevelHierarchy"/>
    <dgm:cxn modelId="{B26FD766-6531-497B-996D-AE1DB928EED2}" type="presParOf" srcId="{2610D0F1-65A0-46D6-811F-D8C885740688}" destId="{FE7E227F-7446-430A-86E7-E4CD216FDA22}" srcOrd="6" destOrd="0" presId="urn:microsoft.com/office/officeart/2008/layout/HorizontalMultiLevelHierarchy"/>
    <dgm:cxn modelId="{AE346D54-57B3-4167-B030-132958E1A3FE}" type="presParOf" srcId="{FE7E227F-7446-430A-86E7-E4CD216FDA22}" destId="{77E7B9E1-5B57-4F06-B951-CF0CC66D4879}" srcOrd="0" destOrd="0" presId="urn:microsoft.com/office/officeart/2008/layout/HorizontalMultiLevelHierarchy"/>
    <dgm:cxn modelId="{6EB4DD47-9BB7-4B81-AEE3-AF119B198BA1}" type="presParOf" srcId="{2610D0F1-65A0-46D6-811F-D8C885740688}" destId="{5D24E96D-4376-48B7-9DDE-F5C2EB02334C}" srcOrd="7" destOrd="0" presId="urn:microsoft.com/office/officeart/2008/layout/HorizontalMultiLevelHierarchy"/>
    <dgm:cxn modelId="{3C631A77-F191-49F9-95FF-F67797CC0170}" type="presParOf" srcId="{5D24E96D-4376-48B7-9DDE-F5C2EB02334C}" destId="{567ED5F7-709F-4FC7-B675-DC8321D9BAA6}" srcOrd="0" destOrd="0" presId="urn:microsoft.com/office/officeart/2008/layout/HorizontalMultiLevelHierarchy"/>
    <dgm:cxn modelId="{A21F6593-8C01-4426-9141-E9310CE9968F}" type="presParOf" srcId="{5D24E96D-4376-48B7-9DDE-F5C2EB02334C}" destId="{81F200B0-65A3-41DA-8506-3DD1E61942D5}" srcOrd="1" destOrd="0" presId="urn:microsoft.com/office/officeart/2008/layout/HorizontalMultiLevelHierarchy"/>
    <dgm:cxn modelId="{A583F29C-0F80-44C0-9BB0-929D878DD94B}" type="presParOf" srcId="{2610D0F1-65A0-46D6-811F-D8C885740688}" destId="{3C7127C7-50B5-42D6-AF3D-43E4E6A5E40B}" srcOrd="8" destOrd="0" presId="urn:microsoft.com/office/officeart/2008/layout/HorizontalMultiLevelHierarchy"/>
    <dgm:cxn modelId="{9721CA3D-62BC-4340-838A-D39199DDBD3A}" type="presParOf" srcId="{3C7127C7-50B5-42D6-AF3D-43E4E6A5E40B}" destId="{87186467-901E-40A9-A34E-CC421DCECE8F}" srcOrd="0" destOrd="0" presId="urn:microsoft.com/office/officeart/2008/layout/HorizontalMultiLevelHierarchy"/>
    <dgm:cxn modelId="{7ADC4404-28DE-4CF1-930F-2C768DC6EAED}" type="presParOf" srcId="{2610D0F1-65A0-46D6-811F-D8C885740688}" destId="{6DB4DC2E-2021-4074-B769-277D88AFE995}" srcOrd="9" destOrd="0" presId="urn:microsoft.com/office/officeart/2008/layout/HorizontalMultiLevelHierarchy"/>
    <dgm:cxn modelId="{0F84C4F0-C3E5-4863-8F3D-55AF128E2B3E}" type="presParOf" srcId="{6DB4DC2E-2021-4074-B769-277D88AFE995}" destId="{0A0EE740-9503-4EDC-8729-DAF2C3BD8DDA}" srcOrd="0" destOrd="0" presId="urn:microsoft.com/office/officeart/2008/layout/HorizontalMultiLevelHierarchy"/>
    <dgm:cxn modelId="{8018EF6B-25EA-4FD4-A835-8E7DA9F660A8}" type="presParOf" srcId="{6DB4DC2E-2021-4074-B769-277D88AFE995}" destId="{A882982C-D607-4EBA-9DF2-621661DD2124}" srcOrd="1" destOrd="0" presId="urn:microsoft.com/office/officeart/2008/layout/HorizontalMultiLevelHierarchy"/>
    <dgm:cxn modelId="{F05E8D4B-E7DB-4BDE-A7DD-192CB5F5B727}" type="presParOf" srcId="{2610D0F1-65A0-46D6-811F-D8C885740688}" destId="{AAD62E69-22A5-426F-B59E-D7FF73182F53}" srcOrd="10" destOrd="0" presId="urn:microsoft.com/office/officeart/2008/layout/HorizontalMultiLevelHierarchy"/>
    <dgm:cxn modelId="{DA2F9AF3-210E-4A3B-9225-1592138B934D}" type="presParOf" srcId="{AAD62E69-22A5-426F-B59E-D7FF73182F53}" destId="{F812ABE1-ABE3-4E89-81FC-3FDC7F4837CD}" srcOrd="0" destOrd="0" presId="urn:microsoft.com/office/officeart/2008/layout/HorizontalMultiLevelHierarchy"/>
    <dgm:cxn modelId="{192573C7-5D73-4B4F-B04D-8DF2372D854E}" type="presParOf" srcId="{2610D0F1-65A0-46D6-811F-D8C885740688}" destId="{C0264E4B-77FF-4101-B4B7-9A07BBB94F69}" srcOrd="11" destOrd="0" presId="urn:microsoft.com/office/officeart/2008/layout/HorizontalMultiLevelHierarchy"/>
    <dgm:cxn modelId="{27F7B59F-3B1D-45AD-B830-9617DB700A71}" type="presParOf" srcId="{C0264E4B-77FF-4101-B4B7-9A07BBB94F69}" destId="{CE9B48FC-06F0-46D7-81F9-75EF355B051F}" srcOrd="0" destOrd="0" presId="urn:microsoft.com/office/officeart/2008/layout/HorizontalMultiLevelHierarchy"/>
    <dgm:cxn modelId="{04D2E6FE-686F-405D-8466-77FE87535AB4}" type="presParOf" srcId="{C0264E4B-77FF-4101-B4B7-9A07BBB94F69}" destId="{4B8C8878-4E21-4D1E-B4DA-7D2176D5AF32}" srcOrd="1" destOrd="0" presId="urn:microsoft.com/office/officeart/2008/layout/HorizontalMultiLevelHierarchy"/>
    <dgm:cxn modelId="{C4A84857-CE25-47D5-8A6B-D0F020BA75D3}" type="presParOf" srcId="{8FC60D27-C450-4FA9-8D0F-04300F683253}" destId="{4D042111-7921-49A2-9307-5E8840D75C92}" srcOrd="2" destOrd="0" presId="urn:microsoft.com/office/officeart/2008/layout/HorizontalMultiLevelHierarchy"/>
    <dgm:cxn modelId="{B4B18C05-7E48-4317-A57C-AA7A96006F95}" type="presParOf" srcId="{4D042111-7921-49A2-9307-5E8840D75C92}" destId="{86B99A4A-1F96-4FCA-AD50-D8FA8F61269E}" srcOrd="0" destOrd="0" presId="urn:microsoft.com/office/officeart/2008/layout/HorizontalMultiLevelHierarchy"/>
    <dgm:cxn modelId="{635FA770-B820-4B20-B259-ED16BEE6050E}" type="presParOf" srcId="{8FC60D27-C450-4FA9-8D0F-04300F683253}" destId="{28DE274C-08F8-41D5-ABAF-804FF2B328C8}" srcOrd="3" destOrd="0" presId="urn:microsoft.com/office/officeart/2008/layout/HorizontalMultiLevelHierarchy"/>
    <dgm:cxn modelId="{58E85288-F9F5-40A4-A960-BF3E9686EE2F}" type="presParOf" srcId="{28DE274C-08F8-41D5-ABAF-804FF2B328C8}" destId="{861C3BEB-DC78-47EA-A407-058D5C90B0EE}" srcOrd="0" destOrd="0" presId="urn:microsoft.com/office/officeart/2008/layout/HorizontalMultiLevelHierarchy"/>
    <dgm:cxn modelId="{E439834A-81CA-4031-AC08-B389ECABD6A0}" type="presParOf" srcId="{28DE274C-08F8-41D5-ABAF-804FF2B328C8}" destId="{4A8C4233-CC57-4F99-8839-EA85963F5FEB}" srcOrd="1" destOrd="0" presId="urn:microsoft.com/office/officeart/2008/layout/HorizontalMultiLevelHierarchy"/>
    <dgm:cxn modelId="{FD7F88D5-114E-42CD-A29E-E4D7798579B6}" type="presParOf" srcId="{4A8C4233-CC57-4F99-8839-EA85963F5FEB}" destId="{EB4F0234-E397-4FF6-8149-FDC34CA2FBD7}" srcOrd="0" destOrd="0" presId="urn:microsoft.com/office/officeart/2008/layout/HorizontalMultiLevelHierarchy"/>
    <dgm:cxn modelId="{815A18E2-7777-44ED-8314-E67C98376E96}" type="presParOf" srcId="{EB4F0234-E397-4FF6-8149-FDC34CA2FBD7}" destId="{DC40942E-2ACA-4689-9AF4-8031EB3FF913}" srcOrd="0" destOrd="0" presId="urn:microsoft.com/office/officeart/2008/layout/HorizontalMultiLevelHierarchy"/>
    <dgm:cxn modelId="{050F1D44-CC7B-402F-8BC8-F0F880BCB0FA}" type="presParOf" srcId="{4A8C4233-CC57-4F99-8839-EA85963F5FEB}" destId="{2B6C343B-761E-40F7-AE9C-53510C0EAEFD}" srcOrd="1" destOrd="0" presId="urn:microsoft.com/office/officeart/2008/layout/HorizontalMultiLevelHierarchy"/>
    <dgm:cxn modelId="{6DE8620C-12E3-4F0B-BE03-3B7F704CBDC5}" type="presParOf" srcId="{2B6C343B-761E-40F7-AE9C-53510C0EAEFD}" destId="{D12E29E7-B9B8-4A37-91A1-39FBFF790388}" srcOrd="0" destOrd="0" presId="urn:microsoft.com/office/officeart/2008/layout/HorizontalMultiLevelHierarchy"/>
    <dgm:cxn modelId="{4AA10444-E5C4-47D1-9F80-A01BE972EF3C}" type="presParOf" srcId="{2B6C343B-761E-40F7-AE9C-53510C0EAEFD}" destId="{1811A35A-7880-4CC2-A3C5-75BC804AC2B9}" srcOrd="1" destOrd="0" presId="urn:microsoft.com/office/officeart/2008/layout/HorizontalMultiLevelHierarchy"/>
    <dgm:cxn modelId="{65156E20-1DCB-4AEE-BF74-0794E3FFBB3B}" type="presParOf" srcId="{4A8C4233-CC57-4F99-8839-EA85963F5FEB}" destId="{475F9C88-F909-4FFA-8720-1ACCA1BBFD2C}" srcOrd="2" destOrd="0" presId="urn:microsoft.com/office/officeart/2008/layout/HorizontalMultiLevelHierarchy"/>
    <dgm:cxn modelId="{F574057C-BB51-4230-A1A9-37D166D89E9C}" type="presParOf" srcId="{475F9C88-F909-4FFA-8720-1ACCA1BBFD2C}" destId="{0DA22D64-C31F-4099-811C-BC026AEFC3E8}" srcOrd="0" destOrd="0" presId="urn:microsoft.com/office/officeart/2008/layout/HorizontalMultiLevelHierarchy"/>
    <dgm:cxn modelId="{5BFCBAA3-A325-4017-AA94-524E75561632}" type="presParOf" srcId="{4A8C4233-CC57-4F99-8839-EA85963F5FEB}" destId="{8E455907-E9DB-4D05-A60E-602CD7AB2C07}" srcOrd="3" destOrd="0" presId="urn:microsoft.com/office/officeart/2008/layout/HorizontalMultiLevelHierarchy"/>
    <dgm:cxn modelId="{E4E18DA1-E2FA-4E41-A240-0276904FFD0C}" type="presParOf" srcId="{8E455907-E9DB-4D05-A60E-602CD7AB2C07}" destId="{1297977A-D59B-4EE4-AC39-99A1A8A17E47}" srcOrd="0" destOrd="0" presId="urn:microsoft.com/office/officeart/2008/layout/HorizontalMultiLevelHierarchy"/>
    <dgm:cxn modelId="{93485EC5-CECF-4803-87D3-009E50F303A3}" type="presParOf" srcId="{8E455907-E9DB-4D05-A60E-602CD7AB2C07}" destId="{E1158495-3D07-4996-A31C-1A233C057885}" srcOrd="1" destOrd="0" presId="urn:microsoft.com/office/officeart/2008/layout/HorizontalMultiLevelHierarchy"/>
    <dgm:cxn modelId="{C1698A42-E48F-47F5-983C-52D125F9F60A}" type="presParOf" srcId="{4A8C4233-CC57-4F99-8839-EA85963F5FEB}" destId="{710E497A-E473-414B-B3A8-0D72BBD440DB}" srcOrd="4" destOrd="0" presId="urn:microsoft.com/office/officeart/2008/layout/HorizontalMultiLevelHierarchy"/>
    <dgm:cxn modelId="{3256BE58-393C-4CEF-BAA1-4EB8B62D72BE}" type="presParOf" srcId="{710E497A-E473-414B-B3A8-0D72BBD440DB}" destId="{6B64A881-0D4F-4202-BE25-48198715FA49}" srcOrd="0" destOrd="0" presId="urn:microsoft.com/office/officeart/2008/layout/HorizontalMultiLevelHierarchy"/>
    <dgm:cxn modelId="{AAE78A60-182C-4EF3-BF9A-C90F1B847B92}" type="presParOf" srcId="{4A8C4233-CC57-4F99-8839-EA85963F5FEB}" destId="{195AF05A-8A27-4B01-B886-67F5BC21996B}" srcOrd="5" destOrd="0" presId="urn:microsoft.com/office/officeart/2008/layout/HorizontalMultiLevelHierarchy"/>
    <dgm:cxn modelId="{791D466F-F158-4261-8CA3-42715F85F7A6}" type="presParOf" srcId="{195AF05A-8A27-4B01-B886-67F5BC21996B}" destId="{63AE0958-F780-4682-92F8-2B90BC5D2368}" srcOrd="0" destOrd="0" presId="urn:microsoft.com/office/officeart/2008/layout/HorizontalMultiLevelHierarchy"/>
    <dgm:cxn modelId="{E70208DB-4FCE-428A-8A60-D3DA13BFCE7C}" type="presParOf" srcId="{195AF05A-8A27-4B01-B886-67F5BC21996B}" destId="{00664BB0-4228-43C9-A372-DC5A9B92FE60}" srcOrd="1" destOrd="0" presId="urn:microsoft.com/office/officeart/2008/layout/HorizontalMultiLevelHierarchy"/>
    <dgm:cxn modelId="{3183ECB5-CCD9-4E2C-98BF-555515661AFD}" type="presParOf" srcId="{4A8C4233-CC57-4F99-8839-EA85963F5FEB}" destId="{2E90C39B-9E0A-4B3B-932B-BFD1485F8332}" srcOrd="6" destOrd="0" presId="urn:microsoft.com/office/officeart/2008/layout/HorizontalMultiLevelHierarchy"/>
    <dgm:cxn modelId="{FCFD9BE5-9AEC-4DF0-AED0-F1797362B9AE}" type="presParOf" srcId="{2E90C39B-9E0A-4B3B-932B-BFD1485F8332}" destId="{A0FE03F7-F94A-4C5C-958D-86CC2D285969}" srcOrd="0" destOrd="0" presId="urn:microsoft.com/office/officeart/2008/layout/HorizontalMultiLevelHierarchy"/>
    <dgm:cxn modelId="{B5A32BEB-6A60-4DC8-80B8-8F8D6D882702}" type="presParOf" srcId="{4A8C4233-CC57-4F99-8839-EA85963F5FEB}" destId="{8CCC9388-877F-466F-A10F-DD0C2E79C5F4}" srcOrd="7" destOrd="0" presId="urn:microsoft.com/office/officeart/2008/layout/HorizontalMultiLevelHierarchy"/>
    <dgm:cxn modelId="{9BE57031-C67D-42DB-85B7-D15967CE6070}" type="presParOf" srcId="{8CCC9388-877F-466F-A10F-DD0C2E79C5F4}" destId="{291941EB-D3F2-4B02-9C9D-8F2033F39597}" srcOrd="0" destOrd="0" presId="urn:microsoft.com/office/officeart/2008/layout/HorizontalMultiLevelHierarchy"/>
    <dgm:cxn modelId="{77854199-E617-4B18-B312-93732379081B}" type="presParOf" srcId="{8CCC9388-877F-466F-A10F-DD0C2E79C5F4}" destId="{7AC3BBDD-12A4-4743-94DC-DC43C4DEA36D}" srcOrd="1" destOrd="0" presId="urn:microsoft.com/office/officeart/2008/layout/HorizontalMultiLevelHierarchy"/>
    <dgm:cxn modelId="{FD46EFC6-E709-42EA-A16D-77D1D0D71458}" type="presParOf" srcId="{4A8C4233-CC57-4F99-8839-EA85963F5FEB}" destId="{2C6FB049-5121-4C31-9D5C-567A8A23C826}" srcOrd="8" destOrd="0" presId="urn:microsoft.com/office/officeart/2008/layout/HorizontalMultiLevelHierarchy"/>
    <dgm:cxn modelId="{D64F2C71-245D-47F1-899A-EA130BB67892}" type="presParOf" srcId="{2C6FB049-5121-4C31-9D5C-567A8A23C826}" destId="{6B7BFB1A-9CF3-44DE-97F3-D3FA92E59548}" srcOrd="0" destOrd="0" presId="urn:microsoft.com/office/officeart/2008/layout/HorizontalMultiLevelHierarchy"/>
    <dgm:cxn modelId="{92B0ADD7-BE6C-4355-87F8-4D55C180BA59}" type="presParOf" srcId="{4A8C4233-CC57-4F99-8839-EA85963F5FEB}" destId="{A10F7F09-DB07-491A-843C-709DF33DD88B}" srcOrd="9" destOrd="0" presId="urn:microsoft.com/office/officeart/2008/layout/HorizontalMultiLevelHierarchy"/>
    <dgm:cxn modelId="{B97DC49B-FAB1-4774-8830-F16937915DB2}" type="presParOf" srcId="{A10F7F09-DB07-491A-843C-709DF33DD88B}" destId="{D1FEED52-8177-49D3-A70D-F5AA097DD38A}" srcOrd="0" destOrd="0" presId="urn:microsoft.com/office/officeart/2008/layout/HorizontalMultiLevelHierarchy"/>
    <dgm:cxn modelId="{0E83416A-5083-4389-810D-8F208202E165}" type="presParOf" srcId="{A10F7F09-DB07-491A-843C-709DF33DD88B}" destId="{6626FEAC-3019-47F2-99CD-47EA24158941}" srcOrd="1" destOrd="0" presId="urn:microsoft.com/office/officeart/2008/layout/HorizontalMultiLevelHierarchy"/>
    <dgm:cxn modelId="{6E9E65DE-D31C-4A66-9199-3951BF42B8B8}" type="presParOf" srcId="{4A8C4233-CC57-4F99-8839-EA85963F5FEB}" destId="{E921B33D-BE2B-43BA-9F05-F20A9DD55DD2}" srcOrd="10" destOrd="0" presId="urn:microsoft.com/office/officeart/2008/layout/HorizontalMultiLevelHierarchy"/>
    <dgm:cxn modelId="{AFC78464-5993-42B2-92DF-B8C74E37E002}" type="presParOf" srcId="{E921B33D-BE2B-43BA-9F05-F20A9DD55DD2}" destId="{6919E083-CEBF-4B67-8782-D50C1ECFA3CA}" srcOrd="0" destOrd="0" presId="urn:microsoft.com/office/officeart/2008/layout/HorizontalMultiLevelHierarchy"/>
    <dgm:cxn modelId="{1E5754DC-B1A6-40AE-A4AD-D13AABCB6F63}" type="presParOf" srcId="{4A8C4233-CC57-4F99-8839-EA85963F5FEB}" destId="{67D5BACD-9804-4F73-A7BB-517927C6F79D}" srcOrd="11" destOrd="0" presId="urn:microsoft.com/office/officeart/2008/layout/HorizontalMultiLevelHierarchy"/>
    <dgm:cxn modelId="{CE23A735-F100-40CB-993C-E15E9A91D233}" type="presParOf" srcId="{67D5BACD-9804-4F73-A7BB-517927C6F79D}" destId="{7B9CDC7B-D6FA-4327-8CF8-F9A73A1C9F29}" srcOrd="0" destOrd="0" presId="urn:microsoft.com/office/officeart/2008/layout/HorizontalMultiLevelHierarchy"/>
    <dgm:cxn modelId="{59F8FBFB-A4A0-4E9C-9216-F59C68BDB5A2}" type="presParOf" srcId="{67D5BACD-9804-4F73-A7BB-517927C6F79D}" destId="{2FAF9FBB-AFF1-42A5-8A42-AB3133AF676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1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C0E0BE18-A873-473C-9E25-A8A7E2339D76}" type="presOf" srcId="{312F8D66-B2C0-413B-A9CF-17F6E6A9FCFB}" destId="{7EA24DBC-EE81-44A3-BF19-78C424B806FC}" srcOrd="0" destOrd="0" presId="urn:microsoft.com/office/officeart/2005/8/layout/process1"/>
    <dgm:cxn modelId="{1C6EF0BF-D346-4CCC-A432-7C498D3A713A}" type="presOf" srcId="{2BBD1FE5-325A-4944-9F6C-C5A8ABA6EF86}" destId="{C000F529-06AB-4B6A-9143-2B4E8FD73055}" srcOrd="0" destOrd="0" presId="urn:microsoft.com/office/officeart/2005/8/layout/process1"/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80F05ECD-91DE-4E2C-8BB9-54F44EB621EF}" type="presParOf" srcId="{C000F529-06AB-4B6A-9143-2B4E8FD73055}" destId="{7EA24DBC-EE81-44A3-BF19-78C424B806F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1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0DA66635-BCE2-47E4-99A5-07415DB15AE8}" type="presOf" srcId="{312F8D66-B2C0-413B-A9CF-17F6E6A9FCFB}" destId="{7EA24DBC-EE81-44A3-BF19-78C424B806FC}" srcOrd="0" destOrd="0" presId="urn:microsoft.com/office/officeart/2005/8/layout/process1"/>
    <dgm:cxn modelId="{7BDDC411-98CA-4D52-89B2-9B7213D65250}" type="presOf" srcId="{2BBD1FE5-325A-4944-9F6C-C5A8ABA6EF86}" destId="{C000F529-06AB-4B6A-9143-2B4E8FD73055}" srcOrd="0" destOrd="0" presId="urn:microsoft.com/office/officeart/2005/8/layout/process1"/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8F126745-5E0E-4320-BE28-DDC5C4CD7656}" type="presParOf" srcId="{C000F529-06AB-4B6A-9143-2B4E8FD73055}" destId="{7EA24DBC-EE81-44A3-BF19-78C424B806FC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132F6AC5-7EA1-4FD5-A31B-616D990B16C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</a:t>
          </a:r>
          <a:r>
            <a:rPr lang="es-ES" sz="900" b="0" dirty="0" smtClean="0"/>
            <a:t> OCUPADO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CERRADO</a:t>
          </a:r>
          <a:endParaRPr lang="es-ES" sz="900" dirty="0"/>
        </a:p>
      </dgm:t>
    </dgm:pt>
    <dgm:pt modelId="{908D9C3B-C708-47A0-A787-54EF20256F21}" type="parTrans" cxnId="{7616FEEC-2B3F-4A07-B2D2-61C09D0CE7D2}">
      <dgm:prSet/>
      <dgm:spPr/>
      <dgm:t>
        <a:bodyPr/>
        <a:lstStyle/>
        <a:p>
          <a:endParaRPr lang="es-ES"/>
        </a:p>
      </dgm:t>
    </dgm:pt>
    <dgm:pt modelId="{C6ADF361-D728-435C-8014-4AB565B511DC}" type="sibTrans" cxnId="{7616FEEC-2B3F-4A07-B2D2-61C09D0CE7D2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2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B8335129-C512-4DA4-A45D-30343A4108FE}" type="pres">
      <dgm:prSet presAssocID="{F0978BB9-C9E3-467D-B349-B3D9B1AFE08A}" presName="sibTrans" presStyleLbl="sibTrans2D1" presStyleIdx="0" presStyleCnt="1" custScaleX="156034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7EEC98B2-F3DD-4A51-8B96-51E597AB0E03}" type="pres">
      <dgm:prSet presAssocID="{F0978BB9-C9E3-467D-B349-B3D9B1AFE08A}" presName="connectorText" presStyleLbl="sibTrans2D1" presStyleIdx="0" presStyleCnt="1"/>
      <dgm:spPr/>
      <dgm:t>
        <a:bodyPr/>
        <a:lstStyle/>
        <a:p>
          <a:endParaRPr lang="es-ES"/>
        </a:p>
      </dgm:t>
    </dgm:pt>
    <dgm:pt modelId="{927E79ED-EE0E-48BE-B56B-31E11433EF4B}" type="pres">
      <dgm:prSet presAssocID="{132F6AC5-7EA1-4FD5-A31B-616D990B16CB}" presName="node" presStyleLbl="node1" presStyleIdx="1" presStyleCnt="2" custScaleX="9954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7616FEEC-2B3F-4A07-B2D2-61C09D0CE7D2}" srcId="{2BBD1FE5-325A-4944-9F6C-C5A8ABA6EF86}" destId="{132F6AC5-7EA1-4FD5-A31B-616D990B16CB}" srcOrd="1" destOrd="0" parTransId="{908D9C3B-C708-47A0-A787-54EF20256F21}" sibTransId="{C6ADF361-D728-435C-8014-4AB565B511DC}"/>
    <dgm:cxn modelId="{382B6D69-553B-4BBC-B698-16DF57A2CBAC}" type="presOf" srcId="{2BBD1FE5-325A-4944-9F6C-C5A8ABA6EF86}" destId="{C000F529-06AB-4B6A-9143-2B4E8FD73055}" srcOrd="0" destOrd="0" presId="urn:microsoft.com/office/officeart/2005/8/layout/process1"/>
    <dgm:cxn modelId="{6F3A37A6-80B1-43ED-A940-07F55CC77E8E}" type="presOf" srcId="{312F8D66-B2C0-413B-A9CF-17F6E6A9FCFB}" destId="{7EA24DBC-EE81-44A3-BF19-78C424B806FC}" srcOrd="0" destOrd="0" presId="urn:microsoft.com/office/officeart/2005/8/layout/process1"/>
    <dgm:cxn modelId="{CCFAAA5A-B33D-4D33-8F35-B95B314BB9FB}" type="presOf" srcId="{132F6AC5-7EA1-4FD5-A31B-616D990B16CB}" destId="{927E79ED-EE0E-48BE-B56B-31E11433EF4B}" srcOrd="0" destOrd="0" presId="urn:microsoft.com/office/officeart/2005/8/layout/process1"/>
    <dgm:cxn modelId="{59D61FC4-D48E-48F3-ABCE-D970A44F6B64}" type="presOf" srcId="{F0978BB9-C9E3-467D-B349-B3D9B1AFE08A}" destId="{B8335129-C512-4DA4-A45D-30343A4108FE}" srcOrd="0" destOrd="0" presId="urn:microsoft.com/office/officeart/2005/8/layout/process1"/>
    <dgm:cxn modelId="{A47BBF23-D401-440C-BF88-E9EA496EDB34}" type="presOf" srcId="{F0978BB9-C9E3-467D-B349-B3D9B1AFE08A}" destId="{7EEC98B2-F3DD-4A51-8B96-51E597AB0E03}" srcOrd="1" destOrd="0" presId="urn:microsoft.com/office/officeart/2005/8/layout/process1"/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A4B27B6D-5332-49BB-A969-F493B227AE71}" type="presParOf" srcId="{C000F529-06AB-4B6A-9143-2B4E8FD73055}" destId="{7EA24DBC-EE81-44A3-BF19-78C424B806FC}" srcOrd="0" destOrd="0" presId="urn:microsoft.com/office/officeart/2005/8/layout/process1"/>
    <dgm:cxn modelId="{5967BC64-9DAB-4CDE-85C1-4C3902308C41}" type="presParOf" srcId="{C000F529-06AB-4B6A-9143-2B4E8FD73055}" destId="{B8335129-C512-4DA4-A45D-30343A4108FE}" srcOrd="1" destOrd="0" presId="urn:microsoft.com/office/officeart/2005/8/layout/process1"/>
    <dgm:cxn modelId="{9AD5C2D4-E457-40B6-AE56-2F8B6690AA1B}" type="presParOf" srcId="{B8335129-C512-4DA4-A45D-30343A4108FE}" destId="{7EEC98B2-F3DD-4A51-8B96-51E597AB0E03}" srcOrd="0" destOrd="0" presId="urn:microsoft.com/office/officeart/2005/8/layout/process1"/>
    <dgm:cxn modelId="{E8732E77-66DD-4743-9A59-E6280F306108}" type="presParOf" srcId="{C000F529-06AB-4B6A-9143-2B4E8FD73055}" destId="{927E79ED-EE0E-48BE-B56B-31E11433EF4B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132F6AC5-7EA1-4FD5-A31B-616D990B16C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</a:t>
          </a:r>
          <a:r>
            <a:rPr lang="es-ES" sz="900" b="0" dirty="0" smtClean="0"/>
            <a:t> OCUPADO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CERRADO</a:t>
          </a:r>
          <a:endParaRPr lang="es-ES" sz="900" dirty="0"/>
        </a:p>
      </dgm:t>
    </dgm:pt>
    <dgm:pt modelId="{908D9C3B-C708-47A0-A787-54EF20256F21}" type="parTrans" cxnId="{7616FEEC-2B3F-4A07-B2D2-61C09D0CE7D2}">
      <dgm:prSet/>
      <dgm:spPr/>
      <dgm:t>
        <a:bodyPr/>
        <a:lstStyle/>
        <a:p>
          <a:endParaRPr lang="es-ES"/>
        </a:p>
      </dgm:t>
    </dgm:pt>
    <dgm:pt modelId="{C6ADF361-D728-435C-8014-4AB565B511DC}" type="sibTrans" cxnId="{7616FEEC-2B3F-4A07-B2D2-61C09D0CE7D2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BC061DAF-D50D-4673-8C79-CDBA8B6CB8A0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OCUPADO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VERDE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CERRADO</a:t>
          </a:r>
          <a:endParaRPr lang="es-ES" sz="900" b="0" dirty="0"/>
        </a:p>
      </dgm:t>
    </dgm:pt>
    <dgm:pt modelId="{6F4ECD20-19C9-4259-B32F-04A47F5F529E}" type="parTrans" cxnId="{C3C40360-613E-477D-8082-7B66F71863A7}">
      <dgm:prSet/>
      <dgm:spPr/>
      <dgm:t>
        <a:bodyPr/>
        <a:lstStyle/>
        <a:p>
          <a:endParaRPr lang="es-ES"/>
        </a:p>
      </dgm:t>
    </dgm:pt>
    <dgm:pt modelId="{30DD00C3-5403-4944-A33D-C8E7947861E9}" type="sibTrans" cxnId="{C3C40360-613E-477D-8082-7B66F71863A7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3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B8335129-C512-4DA4-A45D-30343A4108FE}" type="pres">
      <dgm:prSet presAssocID="{F0978BB9-C9E3-467D-B349-B3D9B1AFE08A}" presName="sibTrans" presStyleLbl="sibTrans2D1" presStyleIdx="0" presStyleCnt="2" custScaleX="156034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7EEC98B2-F3DD-4A51-8B96-51E597AB0E03}" type="pres">
      <dgm:prSet presAssocID="{F0978BB9-C9E3-467D-B349-B3D9B1AFE08A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927E79ED-EE0E-48BE-B56B-31E11433EF4B}" type="pres">
      <dgm:prSet presAssocID="{132F6AC5-7EA1-4FD5-A31B-616D990B16CB}" presName="node" presStyleLbl="node1" presStyleIdx="1" presStyleCnt="3" custScaleX="9954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E4410B20-E394-49E1-A2E6-EAF66576DE99}" type="pres">
      <dgm:prSet presAssocID="{C6ADF361-D728-435C-8014-4AB565B511DC}" presName="sibTrans" presStyleLbl="sibTrans2D1" presStyleIdx="1" presStyleCnt="2" custScaleX="163413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8EBFB7D4-1528-4182-93AC-970E0F279A6D}" type="pres">
      <dgm:prSet presAssocID="{C6ADF361-D728-435C-8014-4AB565B511DC}" presName="connectorText" presStyleLbl="sibTrans2D1" presStyleIdx="1" presStyleCnt="2"/>
      <dgm:spPr/>
      <dgm:t>
        <a:bodyPr/>
        <a:lstStyle/>
        <a:p>
          <a:endParaRPr lang="es-ES"/>
        </a:p>
      </dgm:t>
    </dgm:pt>
    <dgm:pt modelId="{76485058-C663-4D27-B951-4C5652A12231}" type="pres">
      <dgm:prSet presAssocID="{BC061DAF-D50D-4673-8C79-CDBA8B6CB8A0}" presName="node" presStyleLbl="node1" presStyleIdx="2" presStyleCnt="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C319BBF2-EFE4-4684-8456-6E33361BF9B1}" type="presOf" srcId="{F0978BB9-C9E3-467D-B349-B3D9B1AFE08A}" destId="{B8335129-C512-4DA4-A45D-30343A4108FE}" srcOrd="0" destOrd="0" presId="urn:microsoft.com/office/officeart/2005/8/layout/process1"/>
    <dgm:cxn modelId="{C3C40360-613E-477D-8082-7B66F71863A7}" srcId="{2BBD1FE5-325A-4944-9F6C-C5A8ABA6EF86}" destId="{BC061DAF-D50D-4673-8C79-CDBA8B6CB8A0}" srcOrd="2" destOrd="0" parTransId="{6F4ECD20-19C9-4259-B32F-04A47F5F529E}" sibTransId="{30DD00C3-5403-4944-A33D-C8E7947861E9}"/>
    <dgm:cxn modelId="{73F638F8-E544-4426-A87A-9F8687ADDB77}" type="presOf" srcId="{BC061DAF-D50D-4673-8C79-CDBA8B6CB8A0}" destId="{76485058-C663-4D27-B951-4C5652A12231}" srcOrd="0" destOrd="0" presId="urn:microsoft.com/office/officeart/2005/8/layout/process1"/>
    <dgm:cxn modelId="{95039B8E-19B5-4A02-8451-0BEC6FC4C450}" type="presOf" srcId="{132F6AC5-7EA1-4FD5-A31B-616D990B16CB}" destId="{927E79ED-EE0E-48BE-B56B-31E11433EF4B}" srcOrd="0" destOrd="0" presId="urn:microsoft.com/office/officeart/2005/8/layout/process1"/>
    <dgm:cxn modelId="{039578C4-ABFD-426E-B758-318F499092A4}" type="presOf" srcId="{2BBD1FE5-325A-4944-9F6C-C5A8ABA6EF86}" destId="{C000F529-06AB-4B6A-9143-2B4E8FD73055}" srcOrd="0" destOrd="0" presId="urn:microsoft.com/office/officeart/2005/8/layout/process1"/>
    <dgm:cxn modelId="{37B46FC1-A6D0-4B07-9ABC-199134A5F034}" type="presOf" srcId="{C6ADF361-D728-435C-8014-4AB565B511DC}" destId="{8EBFB7D4-1528-4182-93AC-970E0F279A6D}" srcOrd="1" destOrd="0" presId="urn:microsoft.com/office/officeart/2005/8/layout/process1"/>
    <dgm:cxn modelId="{3B5A2192-9989-4A56-8BA5-B275D74BAFC5}" type="presOf" srcId="{312F8D66-B2C0-413B-A9CF-17F6E6A9FCFB}" destId="{7EA24DBC-EE81-44A3-BF19-78C424B806FC}" srcOrd="0" destOrd="0" presId="urn:microsoft.com/office/officeart/2005/8/layout/process1"/>
    <dgm:cxn modelId="{7616FEEC-2B3F-4A07-B2D2-61C09D0CE7D2}" srcId="{2BBD1FE5-325A-4944-9F6C-C5A8ABA6EF86}" destId="{132F6AC5-7EA1-4FD5-A31B-616D990B16CB}" srcOrd="1" destOrd="0" parTransId="{908D9C3B-C708-47A0-A787-54EF20256F21}" sibTransId="{C6ADF361-D728-435C-8014-4AB565B511DC}"/>
    <dgm:cxn modelId="{7D0E7CE6-BB5B-475F-BF87-6DB0DBD07AE2}" type="presOf" srcId="{C6ADF361-D728-435C-8014-4AB565B511DC}" destId="{E4410B20-E394-49E1-A2E6-EAF66576DE99}" srcOrd="0" destOrd="0" presId="urn:microsoft.com/office/officeart/2005/8/layout/process1"/>
    <dgm:cxn modelId="{42646C34-9DD9-47BA-B82A-8D7F6628775E}" type="presOf" srcId="{F0978BB9-C9E3-467D-B349-B3D9B1AFE08A}" destId="{7EEC98B2-F3DD-4A51-8B96-51E597AB0E03}" srcOrd="1" destOrd="0" presId="urn:microsoft.com/office/officeart/2005/8/layout/process1"/>
    <dgm:cxn modelId="{0D1891A8-87B7-4AD2-93EB-C865B8C2297F}" type="presParOf" srcId="{C000F529-06AB-4B6A-9143-2B4E8FD73055}" destId="{7EA24DBC-EE81-44A3-BF19-78C424B806FC}" srcOrd="0" destOrd="0" presId="urn:microsoft.com/office/officeart/2005/8/layout/process1"/>
    <dgm:cxn modelId="{562F4184-9B2E-40B5-90EF-BC6182244667}" type="presParOf" srcId="{C000F529-06AB-4B6A-9143-2B4E8FD73055}" destId="{B8335129-C512-4DA4-A45D-30343A4108FE}" srcOrd="1" destOrd="0" presId="urn:microsoft.com/office/officeart/2005/8/layout/process1"/>
    <dgm:cxn modelId="{3DBAA7F9-AB72-4D01-B6AB-A1ED7F34FD25}" type="presParOf" srcId="{B8335129-C512-4DA4-A45D-30343A4108FE}" destId="{7EEC98B2-F3DD-4A51-8B96-51E597AB0E03}" srcOrd="0" destOrd="0" presId="urn:microsoft.com/office/officeart/2005/8/layout/process1"/>
    <dgm:cxn modelId="{61BE073C-B9D4-44D6-94A6-001DF93442DE}" type="presParOf" srcId="{C000F529-06AB-4B6A-9143-2B4E8FD73055}" destId="{927E79ED-EE0E-48BE-B56B-31E11433EF4B}" srcOrd="2" destOrd="0" presId="urn:microsoft.com/office/officeart/2005/8/layout/process1"/>
    <dgm:cxn modelId="{0A525FB3-1A5B-4BBC-988B-6623608A443D}" type="presParOf" srcId="{C000F529-06AB-4B6A-9143-2B4E8FD73055}" destId="{E4410B20-E394-49E1-A2E6-EAF66576DE99}" srcOrd="3" destOrd="0" presId="urn:microsoft.com/office/officeart/2005/8/layout/process1"/>
    <dgm:cxn modelId="{4C2E2395-91B2-49C7-9BAC-FDA85035F076}" type="presParOf" srcId="{E4410B20-E394-49E1-A2E6-EAF66576DE99}" destId="{8EBFB7D4-1528-4182-93AC-970E0F279A6D}" srcOrd="0" destOrd="0" presId="urn:microsoft.com/office/officeart/2005/8/layout/process1"/>
    <dgm:cxn modelId="{8F627902-A94A-48AC-91F0-7F637603F7A9}" type="presParOf" srcId="{C000F529-06AB-4B6A-9143-2B4E8FD73055}" destId="{76485058-C663-4D27-B951-4C5652A1223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132F6AC5-7EA1-4FD5-A31B-616D990B16C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</a:t>
          </a:r>
          <a:r>
            <a:rPr lang="es-ES" sz="900" b="0" dirty="0" smtClean="0"/>
            <a:t> OCUPADO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CERRADO</a:t>
          </a:r>
          <a:endParaRPr lang="es-ES" sz="900" dirty="0"/>
        </a:p>
      </dgm:t>
    </dgm:pt>
    <dgm:pt modelId="{908D9C3B-C708-47A0-A787-54EF20256F21}" type="parTrans" cxnId="{7616FEEC-2B3F-4A07-B2D2-61C09D0CE7D2}">
      <dgm:prSet/>
      <dgm:spPr/>
      <dgm:t>
        <a:bodyPr/>
        <a:lstStyle/>
        <a:p>
          <a:endParaRPr lang="es-ES"/>
        </a:p>
      </dgm:t>
    </dgm:pt>
    <dgm:pt modelId="{C6ADF361-D728-435C-8014-4AB565B511DC}" type="sibTrans" cxnId="{7616FEEC-2B3F-4A07-B2D2-61C09D0CE7D2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BC061DAF-D50D-4673-8C79-CDBA8B6CB8A0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OCUPADO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VERDE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CERRADO</a:t>
          </a:r>
          <a:endParaRPr lang="es-ES" sz="900" b="0" dirty="0"/>
        </a:p>
      </dgm:t>
    </dgm:pt>
    <dgm:pt modelId="{6F4ECD20-19C9-4259-B32F-04A47F5F529E}" type="parTrans" cxnId="{C3C40360-613E-477D-8082-7B66F71863A7}">
      <dgm:prSet/>
      <dgm:spPr/>
      <dgm:t>
        <a:bodyPr/>
        <a:lstStyle/>
        <a:p>
          <a:endParaRPr lang="es-ES"/>
        </a:p>
      </dgm:t>
    </dgm:pt>
    <dgm:pt modelId="{30DD00C3-5403-4944-A33D-C8E7947861E9}" type="sibTrans" cxnId="{C3C40360-613E-477D-8082-7B66F71863A7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09BC8DEA-CC22-4DDA-99DF-36687DEE1E05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LIBRE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VERDE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CERRADO</a:t>
          </a:r>
          <a:endParaRPr lang="es-ES" sz="900" b="0" dirty="0"/>
        </a:p>
      </dgm:t>
    </dgm:pt>
    <dgm:pt modelId="{9F7E8209-7C79-4240-8956-C1998BCF0879}" type="sibTrans" cxnId="{4D43E988-933C-47B6-857E-41D287866541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 dirty="0"/>
        </a:p>
      </dgm:t>
    </dgm:pt>
    <dgm:pt modelId="{F901B3C4-CD79-42AA-891C-94516CCBFEE2}" type="parTrans" cxnId="{4D43E988-933C-47B6-857E-41D287866541}">
      <dgm:prSet/>
      <dgm:spPr/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4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B8335129-C512-4DA4-A45D-30343A4108FE}" type="pres">
      <dgm:prSet presAssocID="{F0978BB9-C9E3-467D-B349-B3D9B1AFE08A}" presName="sibTrans" presStyleLbl="sibTrans2D1" presStyleIdx="0" presStyleCnt="3" custScaleX="156034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7EEC98B2-F3DD-4A51-8B96-51E597AB0E03}" type="pres">
      <dgm:prSet presAssocID="{F0978BB9-C9E3-467D-B349-B3D9B1AFE08A}" presName="connectorText" presStyleLbl="sibTrans2D1" presStyleIdx="0" presStyleCnt="3"/>
      <dgm:spPr/>
      <dgm:t>
        <a:bodyPr/>
        <a:lstStyle/>
        <a:p>
          <a:endParaRPr lang="es-ES"/>
        </a:p>
      </dgm:t>
    </dgm:pt>
    <dgm:pt modelId="{927E79ED-EE0E-48BE-B56B-31E11433EF4B}" type="pres">
      <dgm:prSet presAssocID="{132F6AC5-7EA1-4FD5-A31B-616D990B16CB}" presName="node" presStyleLbl="node1" presStyleIdx="1" presStyleCnt="4" custScaleX="9954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E4410B20-E394-49E1-A2E6-EAF66576DE99}" type="pres">
      <dgm:prSet presAssocID="{C6ADF361-D728-435C-8014-4AB565B511DC}" presName="sibTrans" presStyleLbl="sibTrans2D1" presStyleIdx="1" presStyleCnt="3" custScaleX="163413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8EBFB7D4-1528-4182-93AC-970E0F279A6D}" type="pres">
      <dgm:prSet presAssocID="{C6ADF361-D728-435C-8014-4AB565B511DC}" presName="connectorText" presStyleLbl="sibTrans2D1" presStyleIdx="1" presStyleCnt="3"/>
      <dgm:spPr/>
      <dgm:t>
        <a:bodyPr/>
        <a:lstStyle/>
        <a:p>
          <a:endParaRPr lang="es-ES"/>
        </a:p>
      </dgm:t>
    </dgm:pt>
    <dgm:pt modelId="{76485058-C663-4D27-B951-4C5652A12231}" type="pres">
      <dgm:prSet presAssocID="{BC061DAF-D50D-4673-8C79-CDBA8B6CB8A0}" presName="node" presStyleLbl="node1" presStyleIdx="2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2CBB5D82-29B5-420E-8DE6-7E5ACC08DB14}" type="pres">
      <dgm:prSet presAssocID="{30DD00C3-5403-4944-A33D-C8E7947861E9}" presName="sibTrans" presStyleLbl="sibTrans2D1" presStyleIdx="2" presStyleCnt="3" custScaleX="154875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618E2269-D6E2-48E6-BDFF-67590876C960}" type="pres">
      <dgm:prSet presAssocID="{30DD00C3-5403-4944-A33D-C8E7947861E9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C980B80C-6EFA-4951-A6AE-087BEF917F8C}" type="pres">
      <dgm:prSet presAssocID="{09BC8DEA-CC22-4DDA-99DF-36687DEE1E05}" presName="node" presStyleLbl="node1" presStyleIdx="3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C3C40360-613E-477D-8082-7B66F71863A7}" srcId="{2BBD1FE5-325A-4944-9F6C-C5A8ABA6EF86}" destId="{BC061DAF-D50D-4673-8C79-CDBA8B6CB8A0}" srcOrd="2" destOrd="0" parTransId="{6F4ECD20-19C9-4259-B32F-04A47F5F529E}" sibTransId="{30DD00C3-5403-4944-A33D-C8E7947861E9}"/>
    <dgm:cxn modelId="{D2964592-99DB-4276-AB74-BDC9C01DFAD2}" type="presOf" srcId="{F0978BB9-C9E3-467D-B349-B3D9B1AFE08A}" destId="{7EEC98B2-F3DD-4A51-8B96-51E597AB0E03}" srcOrd="1" destOrd="0" presId="urn:microsoft.com/office/officeart/2005/8/layout/process1"/>
    <dgm:cxn modelId="{72CE0DCE-C08B-421A-BAF7-6733AA081F28}" type="presOf" srcId="{312F8D66-B2C0-413B-A9CF-17F6E6A9FCFB}" destId="{7EA24DBC-EE81-44A3-BF19-78C424B806FC}" srcOrd="0" destOrd="0" presId="urn:microsoft.com/office/officeart/2005/8/layout/process1"/>
    <dgm:cxn modelId="{4D43E988-933C-47B6-857E-41D287866541}" srcId="{2BBD1FE5-325A-4944-9F6C-C5A8ABA6EF86}" destId="{09BC8DEA-CC22-4DDA-99DF-36687DEE1E05}" srcOrd="3" destOrd="0" parTransId="{F901B3C4-CD79-42AA-891C-94516CCBFEE2}" sibTransId="{9F7E8209-7C79-4240-8956-C1998BCF0879}"/>
    <dgm:cxn modelId="{190BB73C-5413-4264-96E2-F4779D289AEC}" type="presOf" srcId="{132F6AC5-7EA1-4FD5-A31B-616D990B16CB}" destId="{927E79ED-EE0E-48BE-B56B-31E11433EF4B}" srcOrd="0" destOrd="0" presId="urn:microsoft.com/office/officeart/2005/8/layout/process1"/>
    <dgm:cxn modelId="{A20891C0-527C-45C2-B2F5-E425CEDA2F62}" type="presOf" srcId="{F0978BB9-C9E3-467D-B349-B3D9B1AFE08A}" destId="{B8335129-C512-4DA4-A45D-30343A4108FE}" srcOrd="0" destOrd="0" presId="urn:microsoft.com/office/officeart/2005/8/layout/process1"/>
    <dgm:cxn modelId="{AD414018-1E12-4513-A3FF-2EEA57279628}" type="presOf" srcId="{30DD00C3-5403-4944-A33D-C8E7947861E9}" destId="{618E2269-D6E2-48E6-BDFF-67590876C960}" srcOrd="1" destOrd="0" presId="urn:microsoft.com/office/officeart/2005/8/layout/process1"/>
    <dgm:cxn modelId="{E8A78335-6F91-4F69-A415-1E17DEE04F1F}" type="presOf" srcId="{2BBD1FE5-325A-4944-9F6C-C5A8ABA6EF86}" destId="{C000F529-06AB-4B6A-9143-2B4E8FD73055}" srcOrd="0" destOrd="0" presId="urn:microsoft.com/office/officeart/2005/8/layout/process1"/>
    <dgm:cxn modelId="{15F9B1F2-7C94-4860-8022-9866C8F4FDC4}" type="presOf" srcId="{09BC8DEA-CC22-4DDA-99DF-36687DEE1E05}" destId="{C980B80C-6EFA-4951-A6AE-087BEF917F8C}" srcOrd="0" destOrd="0" presId="urn:microsoft.com/office/officeart/2005/8/layout/process1"/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7616FEEC-2B3F-4A07-B2D2-61C09D0CE7D2}" srcId="{2BBD1FE5-325A-4944-9F6C-C5A8ABA6EF86}" destId="{132F6AC5-7EA1-4FD5-A31B-616D990B16CB}" srcOrd="1" destOrd="0" parTransId="{908D9C3B-C708-47A0-A787-54EF20256F21}" sibTransId="{C6ADF361-D728-435C-8014-4AB565B511DC}"/>
    <dgm:cxn modelId="{668FFA85-3BC5-4C96-B493-35FA26D5CE9F}" type="presOf" srcId="{C6ADF361-D728-435C-8014-4AB565B511DC}" destId="{8EBFB7D4-1528-4182-93AC-970E0F279A6D}" srcOrd="1" destOrd="0" presId="urn:microsoft.com/office/officeart/2005/8/layout/process1"/>
    <dgm:cxn modelId="{5D6945F1-236A-4045-BC0A-4E9B6272782B}" type="presOf" srcId="{BC061DAF-D50D-4673-8C79-CDBA8B6CB8A0}" destId="{76485058-C663-4D27-B951-4C5652A12231}" srcOrd="0" destOrd="0" presId="urn:microsoft.com/office/officeart/2005/8/layout/process1"/>
    <dgm:cxn modelId="{50734710-A040-4BD6-8C74-CA23EEBD0128}" type="presOf" srcId="{30DD00C3-5403-4944-A33D-C8E7947861E9}" destId="{2CBB5D82-29B5-420E-8DE6-7E5ACC08DB14}" srcOrd="0" destOrd="0" presId="urn:microsoft.com/office/officeart/2005/8/layout/process1"/>
    <dgm:cxn modelId="{3385708D-A707-4DF7-9BCB-00A1788C2CF1}" type="presOf" srcId="{C6ADF361-D728-435C-8014-4AB565B511DC}" destId="{E4410B20-E394-49E1-A2E6-EAF66576DE99}" srcOrd="0" destOrd="0" presId="urn:microsoft.com/office/officeart/2005/8/layout/process1"/>
    <dgm:cxn modelId="{CCC60F33-7D69-447B-AA64-14C197B020AB}" type="presParOf" srcId="{C000F529-06AB-4B6A-9143-2B4E8FD73055}" destId="{7EA24DBC-EE81-44A3-BF19-78C424B806FC}" srcOrd="0" destOrd="0" presId="urn:microsoft.com/office/officeart/2005/8/layout/process1"/>
    <dgm:cxn modelId="{55A152E9-DBF4-45BA-86B7-FE8D17DACD36}" type="presParOf" srcId="{C000F529-06AB-4B6A-9143-2B4E8FD73055}" destId="{B8335129-C512-4DA4-A45D-30343A4108FE}" srcOrd="1" destOrd="0" presId="urn:microsoft.com/office/officeart/2005/8/layout/process1"/>
    <dgm:cxn modelId="{71AB66E1-EBF2-41E1-85E6-40A75281CF27}" type="presParOf" srcId="{B8335129-C512-4DA4-A45D-30343A4108FE}" destId="{7EEC98B2-F3DD-4A51-8B96-51E597AB0E03}" srcOrd="0" destOrd="0" presId="urn:microsoft.com/office/officeart/2005/8/layout/process1"/>
    <dgm:cxn modelId="{78322933-B12B-4D64-A7B2-FDB7AF2B65C4}" type="presParOf" srcId="{C000F529-06AB-4B6A-9143-2B4E8FD73055}" destId="{927E79ED-EE0E-48BE-B56B-31E11433EF4B}" srcOrd="2" destOrd="0" presId="urn:microsoft.com/office/officeart/2005/8/layout/process1"/>
    <dgm:cxn modelId="{50DB5ACE-4AA0-4FF8-9040-D4B30AB64199}" type="presParOf" srcId="{C000F529-06AB-4B6A-9143-2B4E8FD73055}" destId="{E4410B20-E394-49E1-A2E6-EAF66576DE99}" srcOrd="3" destOrd="0" presId="urn:microsoft.com/office/officeart/2005/8/layout/process1"/>
    <dgm:cxn modelId="{200F41FE-97BC-4FAD-9B3D-C74ECC65B062}" type="presParOf" srcId="{E4410B20-E394-49E1-A2E6-EAF66576DE99}" destId="{8EBFB7D4-1528-4182-93AC-970E0F279A6D}" srcOrd="0" destOrd="0" presId="urn:microsoft.com/office/officeart/2005/8/layout/process1"/>
    <dgm:cxn modelId="{A3042405-5035-405E-9290-6BE207B5A26F}" type="presParOf" srcId="{C000F529-06AB-4B6A-9143-2B4E8FD73055}" destId="{76485058-C663-4D27-B951-4C5652A12231}" srcOrd="4" destOrd="0" presId="urn:microsoft.com/office/officeart/2005/8/layout/process1"/>
    <dgm:cxn modelId="{2D67530D-5693-4513-98C5-7893F0970685}" type="presParOf" srcId="{C000F529-06AB-4B6A-9143-2B4E8FD73055}" destId="{2CBB5D82-29B5-420E-8DE6-7E5ACC08DB14}" srcOrd="5" destOrd="0" presId="urn:microsoft.com/office/officeart/2005/8/layout/process1"/>
    <dgm:cxn modelId="{C1373D6D-DF51-413E-A963-9E532D051E55}" type="presParOf" srcId="{2CBB5D82-29B5-420E-8DE6-7E5ACC08DB14}" destId="{618E2269-D6E2-48E6-BDFF-67590876C960}" srcOrd="0" destOrd="0" presId="urn:microsoft.com/office/officeart/2005/8/layout/process1"/>
    <dgm:cxn modelId="{D96C38A0-32A8-48D2-B384-EAF8C4C3D9EB}" type="presParOf" srcId="{C000F529-06AB-4B6A-9143-2B4E8FD73055}" destId="{C980B80C-6EFA-4951-A6AE-087BEF917F8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BD1FE5-325A-4944-9F6C-C5A8ABA6EF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312F8D66-B2C0-413B-A9CF-17F6E6A9FCF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dirty="0" smtClean="0"/>
            <a:t>LIBRE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ABIERTO</a:t>
          </a:r>
          <a:endParaRPr lang="es-ES" sz="900" dirty="0"/>
        </a:p>
      </dgm:t>
    </dgm:pt>
    <dgm:pt modelId="{22608BA2-6541-47A4-B459-E31D148B995C}" type="parTrans" cxnId="{C82F9E51-A7EE-48C8-8F40-18C4EA13A6E9}">
      <dgm:prSet/>
      <dgm:spPr/>
      <dgm:t>
        <a:bodyPr/>
        <a:lstStyle/>
        <a:p>
          <a:endParaRPr lang="es-ES"/>
        </a:p>
      </dgm:t>
    </dgm:pt>
    <dgm:pt modelId="{F0978BB9-C9E3-467D-B349-B3D9B1AFE08A}" type="sibTrans" cxnId="{C82F9E51-A7EE-48C8-8F40-18C4EA13A6E9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132F6AC5-7EA1-4FD5-A31B-616D990B16CB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</a:t>
          </a:r>
          <a:r>
            <a:rPr lang="es-ES" sz="900" b="0" dirty="0" smtClean="0"/>
            <a:t> OCUPADO</a:t>
          </a:r>
        </a:p>
        <a:p>
          <a:pPr algn="l"/>
          <a:r>
            <a:rPr lang="es-ES" sz="900" b="1" dirty="0" smtClean="0"/>
            <a:t>Señal </a:t>
          </a:r>
          <a:r>
            <a:rPr lang="es-ES" sz="900" dirty="0" smtClean="0"/>
            <a:t>     –</a:t>
          </a:r>
        </a:p>
        <a:p>
          <a:pPr algn="l"/>
          <a:r>
            <a:rPr lang="es-ES" sz="900" b="1" dirty="0" smtClean="0"/>
            <a:t>PN</a:t>
          </a:r>
          <a:r>
            <a:rPr lang="es-ES" sz="900" dirty="0" smtClean="0"/>
            <a:t>          CERRADO</a:t>
          </a:r>
          <a:endParaRPr lang="es-ES" sz="900" dirty="0"/>
        </a:p>
      </dgm:t>
    </dgm:pt>
    <dgm:pt modelId="{908D9C3B-C708-47A0-A787-54EF20256F21}" type="parTrans" cxnId="{7616FEEC-2B3F-4A07-B2D2-61C09D0CE7D2}">
      <dgm:prSet/>
      <dgm:spPr/>
      <dgm:t>
        <a:bodyPr/>
        <a:lstStyle/>
        <a:p>
          <a:endParaRPr lang="es-ES"/>
        </a:p>
      </dgm:t>
    </dgm:pt>
    <dgm:pt modelId="{C6ADF361-D728-435C-8014-4AB565B511DC}" type="sibTrans" cxnId="{7616FEEC-2B3F-4A07-B2D2-61C09D0CE7D2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BC061DAF-D50D-4673-8C79-CDBA8B6CB8A0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OCUPADO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VERDE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CERRADO</a:t>
          </a:r>
          <a:endParaRPr lang="es-ES" sz="900" b="0" dirty="0"/>
        </a:p>
      </dgm:t>
    </dgm:pt>
    <dgm:pt modelId="{6F4ECD20-19C9-4259-B32F-04A47F5F529E}" type="parTrans" cxnId="{C3C40360-613E-477D-8082-7B66F71863A7}">
      <dgm:prSet/>
      <dgm:spPr/>
      <dgm:t>
        <a:bodyPr/>
        <a:lstStyle/>
        <a:p>
          <a:endParaRPr lang="es-ES"/>
        </a:p>
      </dgm:t>
    </dgm:pt>
    <dgm:pt modelId="{30DD00C3-5403-4944-A33D-C8E7947861E9}" type="sibTrans" cxnId="{C3C40360-613E-477D-8082-7B66F71863A7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/>
        </a:p>
      </dgm:t>
    </dgm:pt>
    <dgm:pt modelId="{78297836-1FD6-4688-8903-32DCAAF98B64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LIBRE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ROJO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ABIERTO</a:t>
          </a:r>
          <a:endParaRPr lang="es-ES" sz="900" b="0" dirty="0"/>
        </a:p>
      </dgm:t>
    </dgm:pt>
    <dgm:pt modelId="{BBA23946-20DF-4D2F-9BC8-48C1E235F0B6}" type="parTrans" cxnId="{7712DCC9-318A-4842-A3BC-1A4E85390124}">
      <dgm:prSet/>
      <dgm:spPr/>
      <dgm:t>
        <a:bodyPr/>
        <a:lstStyle/>
        <a:p>
          <a:endParaRPr lang="es-ES"/>
        </a:p>
      </dgm:t>
    </dgm:pt>
    <dgm:pt modelId="{8F4E66CF-BB20-438E-9058-45A91A1C2A27}" type="sibTrans" cxnId="{7712DCC9-318A-4842-A3BC-1A4E85390124}">
      <dgm:prSet/>
      <dgm:spPr/>
      <dgm:t>
        <a:bodyPr/>
        <a:lstStyle/>
        <a:p>
          <a:endParaRPr lang="es-ES"/>
        </a:p>
      </dgm:t>
    </dgm:pt>
    <dgm:pt modelId="{09BC8DEA-CC22-4DDA-99DF-36687DEE1E05}">
      <dgm:prSet phldrT="[Texto]" custT="1"/>
      <dgm:spPr>
        <a:ln w="12700"/>
      </dgm:spPr>
      <dgm:t>
        <a:bodyPr/>
        <a:lstStyle/>
        <a:p>
          <a:pPr algn="l"/>
          <a:r>
            <a:rPr lang="es-ES" sz="900" b="1" dirty="0" smtClean="0"/>
            <a:t>cv </a:t>
          </a:r>
          <a:r>
            <a:rPr lang="es-ES" sz="900" b="1" dirty="0" err="1" smtClean="0"/>
            <a:t>prox</a:t>
          </a:r>
          <a:r>
            <a:rPr lang="es-ES" sz="900" b="1" dirty="0" smtClean="0"/>
            <a:t>  </a:t>
          </a:r>
          <a:r>
            <a:rPr lang="es-ES" sz="900" b="0" dirty="0" smtClean="0"/>
            <a:t>LIBRE</a:t>
          </a:r>
        </a:p>
        <a:p>
          <a:pPr algn="l"/>
          <a:r>
            <a:rPr lang="es-ES" sz="900" b="1" dirty="0" smtClean="0"/>
            <a:t>Señal      </a:t>
          </a:r>
          <a:r>
            <a:rPr lang="es-ES" sz="900" b="0" dirty="0" smtClean="0"/>
            <a:t>VERDE</a:t>
          </a:r>
        </a:p>
        <a:p>
          <a:pPr algn="l"/>
          <a:r>
            <a:rPr lang="es-ES" sz="900" b="1" dirty="0" smtClean="0"/>
            <a:t>PN          </a:t>
          </a:r>
          <a:r>
            <a:rPr lang="es-ES" sz="900" b="0" dirty="0" smtClean="0"/>
            <a:t>CERRADO</a:t>
          </a:r>
          <a:endParaRPr lang="es-ES" sz="900" b="0" dirty="0"/>
        </a:p>
      </dgm:t>
    </dgm:pt>
    <dgm:pt modelId="{9F7E8209-7C79-4240-8956-C1998BCF0879}" type="sibTrans" cxnId="{4D43E988-933C-47B6-857E-41D287866541}">
      <dgm:prSet/>
      <dgm:spPr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</dgm:spPr>
      <dgm:t>
        <a:bodyPr/>
        <a:lstStyle/>
        <a:p>
          <a:endParaRPr lang="es-ES" dirty="0"/>
        </a:p>
      </dgm:t>
    </dgm:pt>
    <dgm:pt modelId="{F901B3C4-CD79-42AA-891C-94516CCBFEE2}" type="parTrans" cxnId="{4D43E988-933C-47B6-857E-41D287866541}">
      <dgm:prSet/>
      <dgm:spPr/>
      <dgm:t>
        <a:bodyPr/>
        <a:lstStyle/>
        <a:p>
          <a:endParaRPr lang="es-ES"/>
        </a:p>
      </dgm:t>
    </dgm:pt>
    <dgm:pt modelId="{C000F529-06AB-4B6A-9143-2B4E8FD73055}" type="pres">
      <dgm:prSet presAssocID="{2BBD1FE5-325A-4944-9F6C-C5A8ABA6EF86}" presName="Name0" presStyleCnt="0">
        <dgm:presLayoutVars>
          <dgm:dir/>
          <dgm:resizeHandles val="exact"/>
        </dgm:presLayoutVars>
      </dgm:prSet>
      <dgm:spPr/>
    </dgm:pt>
    <dgm:pt modelId="{7EA24DBC-EE81-44A3-BF19-78C424B806FC}" type="pres">
      <dgm:prSet presAssocID="{312F8D66-B2C0-413B-A9CF-17F6E6A9FCFB}" presName="node" presStyleLbl="node1" presStyleIdx="0" presStyleCnt="5" custScaleX="98737" custScaleY="94823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B8335129-C512-4DA4-A45D-30343A4108FE}" type="pres">
      <dgm:prSet presAssocID="{F0978BB9-C9E3-467D-B349-B3D9B1AFE08A}" presName="sibTrans" presStyleLbl="sibTrans2D1" presStyleIdx="0" presStyleCnt="4" custScaleX="156034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7EEC98B2-F3DD-4A51-8B96-51E597AB0E03}" type="pres">
      <dgm:prSet presAssocID="{F0978BB9-C9E3-467D-B349-B3D9B1AFE08A}" presName="connectorText" presStyleLbl="sibTrans2D1" presStyleIdx="0" presStyleCnt="4"/>
      <dgm:spPr/>
      <dgm:t>
        <a:bodyPr/>
        <a:lstStyle/>
        <a:p>
          <a:endParaRPr lang="es-ES"/>
        </a:p>
      </dgm:t>
    </dgm:pt>
    <dgm:pt modelId="{927E79ED-EE0E-48BE-B56B-31E11433EF4B}" type="pres">
      <dgm:prSet presAssocID="{132F6AC5-7EA1-4FD5-A31B-616D990B16CB}" presName="node" presStyleLbl="node1" presStyleIdx="1" presStyleCnt="5" custScaleX="99540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E4410B20-E394-49E1-A2E6-EAF66576DE99}" type="pres">
      <dgm:prSet presAssocID="{C6ADF361-D728-435C-8014-4AB565B511DC}" presName="sibTrans" presStyleLbl="sibTrans2D1" presStyleIdx="1" presStyleCnt="4" custScaleX="163413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8EBFB7D4-1528-4182-93AC-970E0F279A6D}" type="pres">
      <dgm:prSet presAssocID="{C6ADF361-D728-435C-8014-4AB565B511DC}" presName="connectorText" presStyleLbl="sibTrans2D1" presStyleIdx="1" presStyleCnt="4"/>
      <dgm:spPr/>
      <dgm:t>
        <a:bodyPr/>
        <a:lstStyle/>
        <a:p>
          <a:endParaRPr lang="es-ES"/>
        </a:p>
      </dgm:t>
    </dgm:pt>
    <dgm:pt modelId="{76485058-C663-4D27-B951-4C5652A12231}" type="pres">
      <dgm:prSet presAssocID="{BC061DAF-D50D-4673-8C79-CDBA8B6CB8A0}" presName="node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2CBB5D82-29B5-420E-8DE6-7E5ACC08DB14}" type="pres">
      <dgm:prSet presAssocID="{30DD00C3-5403-4944-A33D-C8E7947861E9}" presName="sibTrans" presStyleLbl="sibTrans2D1" presStyleIdx="2" presStyleCnt="4" custScaleX="154875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618E2269-D6E2-48E6-BDFF-67590876C960}" type="pres">
      <dgm:prSet presAssocID="{30DD00C3-5403-4944-A33D-C8E7947861E9}" presName="connectorText" presStyleLbl="sibTrans2D1" presStyleIdx="2" presStyleCnt="4"/>
      <dgm:spPr/>
      <dgm:t>
        <a:bodyPr/>
        <a:lstStyle/>
        <a:p>
          <a:endParaRPr lang="es-ES"/>
        </a:p>
      </dgm:t>
    </dgm:pt>
    <dgm:pt modelId="{C980B80C-6EFA-4951-A6AE-087BEF917F8C}" type="pres">
      <dgm:prSet presAssocID="{09BC8DEA-CC22-4DDA-99DF-36687DEE1E05}" presName="node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  <dgm:pt modelId="{3249F676-55A9-4D13-8BBB-41184BE89FFF}" type="pres">
      <dgm:prSet presAssocID="{9F7E8209-7C79-4240-8956-C1998BCF0879}" presName="sibTrans" presStyleLbl="sibTrans2D1" presStyleIdx="3" presStyleCnt="4" custScaleX="146339"/>
      <dgm:spPr>
        <a:prstGeom prst="notchedRightArrow">
          <a:avLst/>
        </a:prstGeom>
      </dgm:spPr>
      <dgm:t>
        <a:bodyPr/>
        <a:lstStyle/>
        <a:p>
          <a:endParaRPr lang="es-ES"/>
        </a:p>
      </dgm:t>
    </dgm:pt>
    <dgm:pt modelId="{F7310A18-B74A-4C04-BC64-C452A5CE602A}" type="pres">
      <dgm:prSet presAssocID="{9F7E8209-7C79-4240-8956-C1998BCF0879}" presName="connectorText" presStyleLbl="sibTrans2D1" presStyleIdx="3" presStyleCnt="4"/>
      <dgm:spPr/>
      <dgm:t>
        <a:bodyPr/>
        <a:lstStyle/>
        <a:p>
          <a:endParaRPr lang="es-ES"/>
        </a:p>
      </dgm:t>
    </dgm:pt>
    <dgm:pt modelId="{328F69C6-9CFD-49EC-B370-F6D763B0577C}" type="pres">
      <dgm:prSet presAssocID="{78297836-1FD6-4688-8903-32DCAAF98B64}" presName="node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s-ES"/>
        </a:p>
      </dgm:t>
    </dgm:pt>
  </dgm:ptLst>
  <dgm:cxnLst>
    <dgm:cxn modelId="{835FA68D-07F8-4B9F-B592-AF0F0D760D49}" type="presOf" srcId="{F0978BB9-C9E3-467D-B349-B3D9B1AFE08A}" destId="{B8335129-C512-4DA4-A45D-30343A4108FE}" srcOrd="0" destOrd="0" presId="urn:microsoft.com/office/officeart/2005/8/layout/process1"/>
    <dgm:cxn modelId="{94299094-A39D-4B62-8BB2-301E3C611D82}" type="presOf" srcId="{30DD00C3-5403-4944-A33D-C8E7947861E9}" destId="{618E2269-D6E2-48E6-BDFF-67590876C960}" srcOrd="1" destOrd="0" presId="urn:microsoft.com/office/officeart/2005/8/layout/process1"/>
    <dgm:cxn modelId="{C3C40360-613E-477D-8082-7B66F71863A7}" srcId="{2BBD1FE5-325A-4944-9F6C-C5A8ABA6EF86}" destId="{BC061DAF-D50D-4673-8C79-CDBA8B6CB8A0}" srcOrd="2" destOrd="0" parTransId="{6F4ECD20-19C9-4259-B32F-04A47F5F529E}" sibTransId="{30DD00C3-5403-4944-A33D-C8E7947861E9}"/>
    <dgm:cxn modelId="{74F3282A-E802-431B-B5F0-A7E442201DAB}" type="presOf" srcId="{F0978BB9-C9E3-467D-B349-B3D9B1AFE08A}" destId="{7EEC98B2-F3DD-4A51-8B96-51E597AB0E03}" srcOrd="1" destOrd="0" presId="urn:microsoft.com/office/officeart/2005/8/layout/process1"/>
    <dgm:cxn modelId="{4040FCD0-E3F1-4C89-8F5D-702FBD1CF0ED}" type="presOf" srcId="{9F7E8209-7C79-4240-8956-C1998BCF0879}" destId="{3249F676-55A9-4D13-8BBB-41184BE89FFF}" srcOrd="0" destOrd="0" presId="urn:microsoft.com/office/officeart/2005/8/layout/process1"/>
    <dgm:cxn modelId="{64165AFF-4A3C-4F30-B6E4-0C6B75D3D7D3}" type="presOf" srcId="{2BBD1FE5-325A-4944-9F6C-C5A8ABA6EF86}" destId="{C000F529-06AB-4B6A-9143-2B4E8FD73055}" srcOrd="0" destOrd="0" presId="urn:microsoft.com/office/officeart/2005/8/layout/process1"/>
    <dgm:cxn modelId="{4D43E988-933C-47B6-857E-41D287866541}" srcId="{2BBD1FE5-325A-4944-9F6C-C5A8ABA6EF86}" destId="{09BC8DEA-CC22-4DDA-99DF-36687DEE1E05}" srcOrd="3" destOrd="0" parTransId="{F901B3C4-CD79-42AA-891C-94516CCBFEE2}" sibTransId="{9F7E8209-7C79-4240-8956-C1998BCF0879}"/>
    <dgm:cxn modelId="{FBE2879B-FC6A-4532-A5E6-00CAF96086CD}" type="presOf" srcId="{30DD00C3-5403-4944-A33D-C8E7947861E9}" destId="{2CBB5D82-29B5-420E-8DE6-7E5ACC08DB14}" srcOrd="0" destOrd="0" presId="urn:microsoft.com/office/officeart/2005/8/layout/process1"/>
    <dgm:cxn modelId="{C82F9E51-A7EE-48C8-8F40-18C4EA13A6E9}" srcId="{2BBD1FE5-325A-4944-9F6C-C5A8ABA6EF86}" destId="{312F8D66-B2C0-413B-A9CF-17F6E6A9FCFB}" srcOrd="0" destOrd="0" parTransId="{22608BA2-6541-47A4-B459-E31D148B995C}" sibTransId="{F0978BB9-C9E3-467D-B349-B3D9B1AFE08A}"/>
    <dgm:cxn modelId="{099676FE-F1E4-4535-82EC-018F741BDCCB}" type="presOf" srcId="{132F6AC5-7EA1-4FD5-A31B-616D990B16CB}" destId="{927E79ED-EE0E-48BE-B56B-31E11433EF4B}" srcOrd="0" destOrd="0" presId="urn:microsoft.com/office/officeart/2005/8/layout/process1"/>
    <dgm:cxn modelId="{9A846828-2B21-4301-AA76-4C8A963596D3}" type="presOf" srcId="{09BC8DEA-CC22-4DDA-99DF-36687DEE1E05}" destId="{C980B80C-6EFA-4951-A6AE-087BEF917F8C}" srcOrd="0" destOrd="0" presId="urn:microsoft.com/office/officeart/2005/8/layout/process1"/>
    <dgm:cxn modelId="{07E53F1D-2F75-4E7A-B7D2-A4A233BF6DF8}" type="presOf" srcId="{78297836-1FD6-4688-8903-32DCAAF98B64}" destId="{328F69C6-9CFD-49EC-B370-F6D763B0577C}" srcOrd="0" destOrd="0" presId="urn:microsoft.com/office/officeart/2005/8/layout/process1"/>
    <dgm:cxn modelId="{C6F29AB6-0853-4657-8202-01A24454BA33}" type="presOf" srcId="{9F7E8209-7C79-4240-8956-C1998BCF0879}" destId="{F7310A18-B74A-4C04-BC64-C452A5CE602A}" srcOrd="1" destOrd="0" presId="urn:microsoft.com/office/officeart/2005/8/layout/process1"/>
    <dgm:cxn modelId="{9807A1A6-83D9-4253-BED5-5D193FD31124}" type="presOf" srcId="{C6ADF361-D728-435C-8014-4AB565B511DC}" destId="{8EBFB7D4-1528-4182-93AC-970E0F279A6D}" srcOrd="1" destOrd="0" presId="urn:microsoft.com/office/officeart/2005/8/layout/process1"/>
    <dgm:cxn modelId="{7616FEEC-2B3F-4A07-B2D2-61C09D0CE7D2}" srcId="{2BBD1FE5-325A-4944-9F6C-C5A8ABA6EF86}" destId="{132F6AC5-7EA1-4FD5-A31B-616D990B16CB}" srcOrd="1" destOrd="0" parTransId="{908D9C3B-C708-47A0-A787-54EF20256F21}" sibTransId="{C6ADF361-D728-435C-8014-4AB565B511DC}"/>
    <dgm:cxn modelId="{946F26A4-2130-433E-AB05-FCD517B4A9C1}" type="presOf" srcId="{C6ADF361-D728-435C-8014-4AB565B511DC}" destId="{E4410B20-E394-49E1-A2E6-EAF66576DE99}" srcOrd="0" destOrd="0" presId="urn:microsoft.com/office/officeart/2005/8/layout/process1"/>
    <dgm:cxn modelId="{581AD145-6C2B-422B-9794-EA7CB318E697}" type="presOf" srcId="{BC061DAF-D50D-4673-8C79-CDBA8B6CB8A0}" destId="{76485058-C663-4D27-B951-4C5652A12231}" srcOrd="0" destOrd="0" presId="urn:microsoft.com/office/officeart/2005/8/layout/process1"/>
    <dgm:cxn modelId="{0CEB1C70-C5AA-432D-BBC7-F6AD5A7DAC52}" type="presOf" srcId="{312F8D66-B2C0-413B-A9CF-17F6E6A9FCFB}" destId="{7EA24DBC-EE81-44A3-BF19-78C424B806FC}" srcOrd="0" destOrd="0" presId="urn:microsoft.com/office/officeart/2005/8/layout/process1"/>
    <dgm:cxn modelId="{7712DCC9-318A-4842-A3BC-1A4E85390124}" srcId="{2BBD1FE5-325A-4944-9F6C-C5A8ABA6EF86}" destId="{78297836-1FD6-4688-8903-32DCAAF98B64}" srcOrd="4" destOrd="0" parTransId="{BBA23946-20DF-4D2F-9BC8-48C1E235F0B6}" sibTransId="{8F4E66CF-BB20-438E-9058-45A91A1C2A27}"/>
    <dgm:cxn modelId="{61ED219E-0D6B-438A-AA16-73A4B26D13F3}" type="presParOf" srcId="{C000F529-06AB-4B6A-9143-2B4E8FD73055}" destId="{7EA24DBC-EE81-44A3-BF19-78C424B806FC}" srcOrd="0" destOrd="0" presId="urn:microsoft.com/office/officeart/2005/8/layout/process1"/>
    <dgm:cxn modelId="{8A66D316-6C4B-402C-BA60-C2005C3426B7}" type="presParOf" srcId="{C000F529-06AB-4B6A-9143-2B4E8FD73055}" destId="{B8335129-C512-4DA4-A45D-30343A4108FE}" srcOrd="1" destOrd="0" presId="urn:microsoft.com/office/officeart/2005/8/layout/process1"/>
    <dgm:cxn modelId="{77728D1A-2727-4519-9AF9-504C692AA365}" type="presParOf" srcId="{B8335129-C512-4DA4-A45D-30343A4108FE}" destId="{7EEC98B2-F3DD-4A51-8B96-51E597AB0E03}" srcOrd="0" destOrd="0" presId="urn:microsoft.com/office/officeart/2005/8/layout/process1"/>
    <dgm:cxn modelId="{D4D2A9C1-1DAB-4CCF-A4CC-CFFCD25F7A97}" type="presParOf" srcId="{C000F529-06AB-4B6A-9143-2B4E8FD73055}" destId="{927E79ED-EE0E-48BE-B56B-31E11433EF4B}" srcOrd="2" destOrd="0" presId="urn:microsoft.com/office/officeart/2005/8/layout/process1"/>
    <dgm:cxn modelId="{4E0162D8-ABF7-4067-B6B8-D20F8AAB80DB}" type="presParOf" srcId="{C000F529-06AB-4B6A-9143-2B4E8FD73055}" destId="{E4410B20-E394-49E1-A2E6-EAF66576DE99}" srcOrd="3" destOrd="0" presId="urn:microsoft.com/office/officeart/2005/8/layout/process1"/>
    <dgm:cxn modelId="{A5350FED-FF95-4C82-844B-AE94126F2F93}" type="presParOf" srcId="{E4410B20-E394-49E1-A2E6-EAF66576DE99}" destId="{8EBFB7D4-1528-4182-93AC-970E0F279A6D}" srcOrd="0" destOrd="0" presId="urn:microsoft.com/office/officeart/2005/8/layout/process1"/>
    <dgm:cxn modelId="{C61B9F82-BDC8-4DCE-913B-4EB8E9FB3B6D}" type="presParOf" srcId="{C000F529-06AB-4B6A-9143-2B4E8FD73055}" destId="{76485058-C663-4D27-B951-4C5652A12231}" srcOrd="4" destOrd="0" presId="urn:microsoft.com/office/officeart/2005/8/layout/process1"/>
    <dgm:cxn modelId="{9921189F-6403-47F5-9BEB-21E289035E36}" type="presParOf" srcId="{C000F529-06AB-4B6A-9143-2B4E8FD73055}" destId="{2CBB5D82-29B5-420E-8DE6-7E5ACC08DB14}" srcOrd="5" destOrd="0" presId="urn:microsoft.com/office/officeart/2005/8/layout/process1"/>
    <dgm:cxn modelId="{A91F6DDA-9241-43B2-9AD6-9237754F6DF6}" type="presParOf" srcId="{2CBB5D82-29B5-420E-8DE6-7E5ACC08DB14}" destId="{618E2269-D6E2-48E6-BDFF-67590876C960}" srcOrd="0" destOrd="0" presId="urn:microsoft.com/office/officeart/2005/8/layout/process1"/>
    <dgm:cxn modelId="{09978D83-745C-4500-8ABE-21BEA4285341}" type="presParOf" srcId="{C000F529-06AB-4B6A-9143-2B4E8FD73055}" destId="{C980B80C-6EFA-4951-A6AE-087BEF917F8C}" srcOrd="6" destOrd="0" presId="urn:microsoft.com/office/officeart/2005/8/layout/process1"/>
    <dgm:cxn modelId="{8C9ABE4B-BE54-4E11-A243-B204072E46DD}" type="presParOf" srcId="{C000F529-06AB-4B6A-9143-2B4E8FD73055}" destId="{3249F676-55A9-4D13-8BBB-41184BE89FFF}" srcOrd="7" destOrd="0" presId="urn:microsoft.com/office/officeart/2005/8/layout/process1"/>
    <dgm:cxn modelId="{892A8553-C816-454E-ADEF-E0E224977B74}" type="presParOf" srcId="{3249F676-55A9-4D13-8BBB-41184BE89FFF}" destId="{F7310A18-B74A-4C04-BC64-C452A5CE602A}" srcOrd="0" destOrd="0" presId="urn:microsoft.com/office/officeart/2005/8/layout/process1"/>
    <dgm:cxn modelId="{A085C542-F26E-49A6-AA8C-614E7E39E352}" type="presParOf" srcId="{C000F529-06AB-4B6A-9143-2B4E8FD73055}" destId="{328F69C6-9CFD-49EC-B370-F6D763B057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92F02-D245-40EB-AC6A-C5CFCD8B6817}">
      <dsp:nvSpPr>
        <dsp:cNvPr id="0" name=""/>
        <dsp:cNvSpPr/>
      </dsp:nvSpPr>
      <dsp:spPr>
        <a:xfrm>
          <a:off x="0" y="0"/>
          <a:ext cx="2193554" cy="1754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B940F-D4EA-4F99-AA0F-26880454F9A0}">
      <dsp:nvSpPr>
        <dsp:cNvPr id="0" name=""/>
        <dsp:cNvSpPr/>
      </dsp:nvSpPr>
      <dsp:spPr>
        <a:xfrm>
          <a:off x="0" y="1579572"/>
          <a:ext cx="1952263" cy="614195"/>
        </a:xfrm>
        <a:prstGeom prst="wedgeRectCallout">
          <a:avLst>
            <a:gd name="adj1" fmla="val 20250"/>
            <a:gd name="adj2" fmla="val -60700"/>
          </a:avLst>
        </a:prstGeom>
        <a:solidFill>
          <a:srgbClr val="007E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Señales</a:t>
          </a:r>
          <a:endParaRPr lang="es-ES" sz="2300" kern="1200" dirty="0"/>
        </a:p>
      </dsp:txBody>
      <dsp:txXfrm>
        <a:off x="0" y="1579572"/>
        <a:ext cx="1952263" cy="614195"/>
      </dsp:txXfrm>
    </dsp:sp>
    <dsp:sp modelId="{6CBEFD81-5521-4E73-9545-6383A58AE67F}">
      <dsp:nvSpPr>
        <dsp:cNvPr id="0" name=""/>
        <dsp:cNvSpPr/>
      </dsp:nvSpPr>
      <dsp:spPr>
        <a:xfrm>
          <a:off x="4089520" y="106"/>
          <a:ext cx="2193554" cy="175484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tx1">
              <a:lumMod val="50000"/>
              <a:lumOff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4D19D-AFD7-41D8-91E7-DA9CB8A5477A}">
      <dsp:nvSpPr>
        <dsp:cNvPr id="0" name=""/>
        <dsp:cNvSpPr/>
      </dsp:nvSpPr>
      <dsp:spPr>
        <a:xfrm>
          <a:off x="4330811" y="1579465"/>
          <a:ext cx="1952263" cy="614195"/>
        </a:xfrm>
        <a:prstGeom prst="wedgeRectCallout">
          <a:avLst>
            <a:gd name="adj1" fmla="val 20250"/>
            <a:gd name="adj2" fmla="val -60700"/>
          </a:avLst>
        </a:prstGeom>
        <a:solidFill>
          <a:srgbClr val="007E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smtClean="0"/>
            <a:t>Pasos a nivel</a:t>
          </a:r>
          <a:endParaRPr lang="es-ES" sz="2300" kern="1200" dirty="0"/>
        </a:p>
      </dsp:txBody>
      <dsp:txXfrm>
        <a:off x="4330811" y="1579465"/>
        <a:ext cx="1952263" cy="614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5E0EB-41AD-4708-81C9-09F7E5094E4C}">
      <dsp:nvSpPr>
        <dsp:cNvPr id="0" name=""/>
        <dsp:cNvSpPr/>
      </dsp:nvSpPr>
      <dsp:spPr>
        <a:xfrm>
          <a:off x="3143591" y="3432671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768" y="0"/>
              </a:lnTo>
              <a:lnTo>
                <a:pt x="183768" y="350167"/>
              </a:lnTo>
              <a:lnTo>
                <a:pt x="367536" y="350167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314668" y="3595063"/>
        <a:ext cx="25382" cy="25382"/>
      </dsp:txXfrm>
    </dsp:sp>
    <dsp:sp modelId="{580EF84B-9F70-453D-A9E7-B2139CDBB672}">
      <dsp:nvSpPr>
        <dsp:cNvPr id="0" name=""/>
        <dsp:cNvSpPr/>
      </dsp:nvSpPr>
      <dsp:spPr>
        <a:xfrm>
          <a:off x="3143591" y="3082503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350167"/>
              </a:moveTo>
              <a:lnTo>
                <a:pt x="183768" y="350167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314668" y="3244896"/>
        <a:ext cx="25382" cy="25382"/>
      </dsp:txXfrm>
    </dsp:sp>
    <dsp:sp modelId="{FEC329D9-FB10-4062-BD08-5B02AEF6381D}">
      <dsp:nvSpPr>
        <dsp:cNvPr id="0" name=""/>
        <dsp:cNvSpPr/>
      </dsp:nvSpPr>
      <dsp:spPr>
        <a:xfrm>
          <a:off x="913502" y="2061399"/>
          <a:ext cx="883105" cy="1371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1552" y="0"/>
              </a:lnTo>
              <a:lnTo>
                <a:pt x="441552" y="1371271"/>
              </a:lnTo>
              <a:lnTo>
                <a:pt x="883105" y="1371271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1314280" y="2706259"/>
        <a:ext cx="81551" cy="81551"/>
      </dsp:txXfrm>
    </dsp:sp>
    <dsp:sp modelId="{475F9C88-F909-4FFA-8720-1ACCA1BBFD2C}">
      <dsp:nvSpPr>
        <dsp:cNvPr id="0" name=""/>
        <dsp:cNvSpPr/>
      </dsp:nvSpPr>
      <dsp:spPr>
        <a:xfrm>
          <a:off x="3143591" y="2032000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768" y="0"/>
              </a:lnTo>
              <a:lnTo>
                <a:pt x="183768" y="350167"/>
              </a:lnTo>
              <a:lnTo>
                <a:pt x="367536" y="350167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314668" y="2194392"/>
        <a:ext cx="25382" cy="25382"/>
      </dsp:txXfrm>
    </dsp:sp>
    <dsp:sp modelId="{EB4F0234-E397-4FF6-8149-FDC34CA2FBD7}">
      <dsp:nvSpPr>
        <dsp:cNvPr id="0" name=""/>
        <dsp:cNvSpPr/>
      </dsp:nvSpPr>
      <dsp:spPr>
        <a:xfrm>
          <a:off x="3143591" y="1681832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350167"/>
              </a:moveTo>
              <a:lnTo>
                <a:pt x="183768" y="350167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314668" y="1844225"/>
        <a:ext cx="25382" cy="25382"/>
      </dsp:txXfrm>
    </dsp:sp>
    <dsp:sp modelId="{4D042111-7921-49A2-9307-5E8840D75C92}">
      <dsp:nvSpPr>
        <dsp:cNvPr id="0" name=""/>
        <dsp:cNvSpPr/>
      </dsp:nvSpPr>
      <dsp:spPr>
        <a:xfrm>
          <a:off x="913502" y="1986280"/>
          <a:ext cx="8831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5119"/>
              </a:moveTo>
              <a:lnTo>
                <a:pt x="441552" y="75119"/>
              </a:lnTo>
              <a:lnTo>
                <a:pt x="441552" y="45720"/>
              </a:lnTo>
              <a:lnTo>
                <a:pt x="883105" y="4572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332965" y="2009910"/>
        <a:ext cx="44179" cy="44179"/>
      </dsp:txXfrm>
    </dsp:sp>
    <dsp:sp modelId="{B58F2D75-DB70-48CD-A4AF-DF7E74B14A44}">
      <dsp:nvSpPr>
        <dsp:cNvPr id="0" name=""/>
        <dsp:cNvSpPr/>
      </dsp:nvSpPr>
      <dsp:spPr>
        <a:xfrm>
          <a:off x="3126685" y="631328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768" y="0"/>
              </a:lnTo>
              <a:lnTo>
                <a:pt x="183768" y="350167"/>
              </a:lnTo>
              <a:lnTo>
                <a:pt x="367536" y="350167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97762" y="793721"/>
        <a:ext cx="25382" cy="25382"/>
      </dsp:txXfrm>
    </dsp:sp>
    <dsp:sp modelId="{B26AE32E-7BC3-4E9C-9071-63C404AED39B}">
      <dsp:nvSpPr>
        <dsp:cNvPr id="0" name=""/>
        <dsp:cNvSpPr/>
      </dsp:nvSpPr>
      <dsp:spPr>
        <a:xfrm>
          <a:off x="3126685" y="281161"/>
          <a:ext cx="367536" cy="350167"/>
        </a:xfrm>
        <a:custGeom>
          <a:avLst/>
          <a:gdLst/>
          <a:ahLst/>
          <a:cxnLst/>
          <a:rect l="0" t="0" r="0" b="0"/>
          <a:pathLst>
            <a:path>
              <a:moveTo>
                <a:pt x="0" y="350167"/>
              </a:moveTo>
              <a:lnTo>
                <a:pt x="183768" y="350167"/>
              </a:lnTo>
              <a:lnTo>
                <a:pt x="183768" y="0"/>
              </a:lnTo>
              <a:lnTo>
                <a:pt x="36753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297762" y="443553"/>
        <a:ext cx="25382" cy="25382"/>
      </dsp:txXfrm>
    </dsp:sp>
    <dsp:sp modelId="{B76BF6F4-D8EB-4BFD-8DB8-A87AB1C67EAD}">
      <dsp:nvSpPr>
        <dsp:cNvPr id="0" name=""/>
        <dsp:cNvSpPr/>
      </dsp:nvSpPr>
      <dsp:spPr>
        <a:xfrm>
          <a:off x="913502" y="631328"/>
          <a:ext cx="883105" cy="1430070"/>
        </a:xfrm>
        <a:custGeom>
          <a:avLst/>
          <a:gdLst/>
          <a:ahLst/>
          <a:cxnLst/>
          <a:rect l="0" t="0" r="0" b="0"/>
          <a:pathLst>
            <a:path>
              <a:moveTo>
                <a:pt x="0" y="1430070"/>
              </a:moveTo>
              <a:lnTo>
                <a:pt x="441552" y="1430070"/>
              </a:lnTo>
              <a:lnTo>
                <a:pt x="441552" y="0"/>
              </a:lnTo>
              <a:lnTo>
                <a:pt x="883105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1313036" y="1304344"/>
        <a:ext cx="84038" cy="84038"/>
      </dsp:txXfrm>
    </dsp:sp>
    <dsp:sp modelId="{E24014D9-D4B0-443B-9275-00BF5570E93F}">
      <dsp:nvSpPr>
        <dsp:cNvPr id="0" name=""/>
        <dsp:cNvSpPr/>
      </dsp:nvSpPr>
      <dsp:spPr>
        <a:xfrm>
          <a:off x="0" y="1781265"/>
          <a:ext cx="1266737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Según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dispositivo</a:t>
          </a:r>
          <a:endParaRPr lang="es-ES" sz="1600" kern="1200" dirty="0"/>
        </a:p>
      </dsp:txBody>
      <dsp:txXfrm>
        <a:off x="0" y="1781265"/>
        <a:ext cx="1266737" cy="560268"/>
      </dsp:txXfrm>
    </dsp:sp>
    <dsp:sp modelId="{AE0D56AC-E848-4420-88BF-22A563B0FB2C}">
      <dsp:nvSpPr>
        <dsp:cNvPr id="0" name=""/>
        <dsp:cNvSpPr/>
      </dsp:nvSpPr>
      <dsp:spPr>
        <a:xfrm>
          <a:off x="1796608" y="351194"/>
          <a:ext cx="1330076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Elemento Indicador</a:t>
          </a:r>
          <a:endParaRPr lang="es-ES" sz="1600" kern="1200" dirty="0"/>
        </a:p>
      </dsp:txBody>
      <dsp:txXfrm>
        <a:off x="1796608" y="351194"/>
        <a:ext cx="1330076" cy="560268"/>
      </dsp:txXfrm>
    </dsp:sp>
    <dsp:sp modelId="{04B04076-B6DC-4E66-9C10-381F404F0C48}">
      <dsp:nvSpPr>
        <dsp:cNvPr id="0" name=""/>
        <dsp:cNvSpPr/>
      </dsp:nvSpPr>
      <dsp:spPr>
        <a:xfrm>
          <a:off x="3494221" y="1026"/>
          <a:ext cx="1837680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1. Luminosas</a:t>
          </a:r>
          <a:endParaRPr lang="es-ES" sz="1600" kern="1200" dirty="0"/>
        </a:p>
      </dsp:txBody>
      <dsp:txXfrm>
        <a:off x="3494221" y="1026"/>
        <a:ext cx="1837680" cy="560268"/>
      </dsp:txXfrm>
    </dsp:sp>
    <dsp:sp modelId="{FCD60664-F01F-4AE1-908C-3EC58BDF284A}">
      <dsp:nvSpPr>
        <dsp:cNvPr id="0" name=""/>
        <dsp:cNvSpPr/>
      </dsp:nvSpPr>
      <dsp:spPr>
        <a:xfrm>
          <a:off x="3494221" y="701362"/>
          <a:ext cx="1837680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2. Mecánicas</a:t>
          </a:r>
          <a:endParaRPr lang="es-ES" sz="1600" kern="1200" dirty="0"/>
        </a:p>
      </dsp:txBody>
      <dsp:txXfrm>
        <a:off x="3494221" y="701362"/>
        <a:ext cx="1837680" cy="560268"/>
      </dsp:txXfrm>
    </dsp:sp>
    <dsp:sp modelId="{861C3BEB-DC78-47EA-A407-058D5C90B0EE}">
      <dsp:nvSpPr>
        <dsp:cNvPr id="0" name=""/>
        <dsp:cNvSpPr/>
      </dsp:nvSpPr>
      <dsp:spPr>
        <a:xfrm>
          <a:off x="1796608" y="1751865"/>
          <a:ext cx="1346983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Altura</a:t>
          </a:r>
          <a:endParaRPr lang="es-ES" sz="1600" kern="1200" dirty="0"/>
        </a:p>
      </dsp:txBody>
      <dsp:txXfrm>
        <a:off x="1796608" y="1751865"/>
        <a:ext cx="1346983" cy="560268"/>
      </dsp:txXfrm>
    </dsp:sp>
    <dsp:sp modelId="{D12E29E7-B9B8-4A37-91A1-39FBFF790388}">
      <dsp:nvSpPr>
        <dsp:cNvPr id="0" name=""/>
        <dsp:cNvSpPr/>
      </dsp:nvSpPr>
      <dsp:spPr>
        <a:xfrm>
          <a:off x="3511127" y="1401698"/>
          <a:ext cx="1315668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3.</a:t>
          </a:r>
          <a:r>
            <a:rPr lang="es-ES" sz="2600" kern="1200" dirty="0" smtClean="0"/>
            <a:t> </a:t>
          </a:r>
          <a:r>
            <a:rPr lang="es-ES" sz="1600" kern="1200" dirty="0" smtClean="0"/>
            <a:t>Altas</a:t>
          </a:r>
          <a:endParaRPr lang="es-ES" sz="1600" kern="1200" dirty="0"/>
        </a:p>
      </dsp:txBody>
      <dsp:txXfrm>
        <a:off x="3511127" y="1401698"/>
        <a:ext cx="1315668" cy="560268"/>
      </dsp:txXfrm>
    </dsp:sp>
    <dsp:sp modelId="{1297977A-D59B-4EE4-AC39-99A1A8A17E47}">
      <dsp:nvSpPr>
        <dsp:cNvPr id="0" name=""/>
        <dsp:cNvSpPr/>
      </dsp:nvSpPr>
      <dsp:spPr>
        <a:xfrm>
          <a:off x="3511127" y="2102033"/>
          <a:ext cx="1405641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4. Bajas</a:t>
          </a:r>
          <a:endParaRPr lang="es-ES" sz="1600" kern="1200" dirty="0"/>
        </a:p>
      </dsp:txBody>
      <dsp:txXfrm>
        <a:off x="3511127" y="2102033"/>
        <a:ext cx="1405641" cy="560268"/>
      </dsp:txXfrm>
    </dsp:sp>
    <dsp:sp modelId="{7C009E65-C936-46E6-A21E-3C9C2A970B1B}">
      <dsp:nvSpPr>
        <dsp:cNvPr id="0" name=""/>
        <dsp:cNvSpPr/>
      </dsp:nvSpPr>
      <dsp:spPr>
        <a:xfrm>
          <a:off x="1796608" y="3152536"/>
          <a:ext cx="1346983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Movilidad</a:t>
          </a:r>
          <a:endParaRPr lang="es-ES" sz="1600" kern="1200" dirty="0"/>
        </a:p>
      </dsp:txBody>
      <dsp:txXfrm>
        <a:off x="1796608" y="3152536"/>
        <a:ext cx="1346983" cy="560268"/>
      </dsp:txXfrm>
    </dsp:sp>
    <dsp:sp modelId="{2711D075-92ED-4A35-AAA3-74EC25710E59}">
      <dsp:nvSpPr>
        <dsp:cNvPr id="0" name=""/>
        <dsp:cNvSpPr/>
      </dsp:nvSpPr>
      <dsp:spPr>
        <a:xfrm>
          <a:off x="3511127" y="2802369"/>
          <a:ext cx="1315668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5. Fijas</a:t>
          </a:r>
          <a:endParaRPr lang="es-ES" sz="1600" kern="1200" dirty="0"/>
        </a:p>
      </dsp:txBody>
      <dsp:txXfrm>
        <a:off x="3511127" y="2802369"/>
        <a:ext cx="1315668" cy="560268"/>
      </dsp:txXfrm>
    </dsp:sp>
    <dsp:sp modelId="{8932759C-27CF-49BE-8943-F7260EF48E23}">
      <dsp:nvSpPr>
        <dsp:cNvPr id="0" name=""/>
        <dsp:cNvSpPr/>
      </dsp:nvSpPr>
      <dsp:spPr>
        <a:xfrm>
          <a:off x="3511127" y="3502704"/>
          <a:ext cx="1747726" cy="560268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6. Portátiles</a:t>
          </a:r>
          <a:endParaRPr lang="es-ES" sz="1600" kern="1200" dirty="0"/>
        </a:p>
      </dsp:txBody>
      <dsp:txXfrm>
        <a:off x="3511127" y="3502704"/>
        <a:ext cx="1747726" cy="5602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1B33D-BE2B-43BA-9F05-F20A9DD55DD2}">
      <dsp:nvSpPr>
        <dsp:cNvPr id="0" name=""/>
        <dsp:cNvSpPr/>
      </dsp:nvSpPr>
      <dsp:spPr>
        <a:xfrm>
          <a:off x="3823491" y="3063115"/>
          <a:ext cx="180376" cy="85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859262"/>
              </a:lnTo>
              <a:lnTo>
                <a:pt x="180376" y="859262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891729" y="3470796"/>
        <a:ext cx="43899" cy="43899"/>
      </dsp:txXfrm>
    </dsp:sp>
    <dsp:sp modelId="{2C6FB049-5121-4C31-9D5C-567A8A23C826}">
      <dsp:nvSpPr>
        <dsp:cNvPr id="0" name=""/>
        <dsp:cNvSpPr/>
      </dsp:nvSpPr>
      <dsp:spPr>
        <a:xfrm>
          <a:off x="3823491" y="3063115"/>
          <a:ext cx="180376" cy="515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515557"/>
              </a:lnTo>
              <a:lnTo>
                <a:pt x="180376" y="515557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0024" y="3307238"/>
        <a:ext cx="27310" cy="27310"/>
      </dsp:txXfrm>
    </dsp:sp>
    <dsp:sp modelId="{2E90C39B-9E0A-4B3B-932B-BFD1485F8332}">
      <dsp:nvSpPr>
        <dsp:cNvPr id="0" name=""/>
        <dsp:cNvSpPr/>
      </dsp:nvSpPr>
      <dsp:spPr>
        <a:xfrm>
          <a:off x="3823491" y="3063115"/>
          <a:ext cx="180376" cy="17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171852"/>
              </a:lnTo>
              <a:lnTo>
                <a:pt x="180376" y="171852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7450" y="3142812"/>
        <a:ext cx="12456" cy="12456"/>
      </dsp:txXfrm>
    </dsp:sp>
    <dsp:sp modelId="{710E497A-E473-414B-B3A8-0D72BBD440DB}">
      <dsp:nvSpPr>
        <dsp:cNvPr id="0" name=""/>
        <dsp:cNvSpPr/>
      </dsp:nvSpPr>
      <dsp:spPr>
        <a:xfrm>
          <a:off x="3823491" y="2891262"/>
          <a:ext cx="180376" cy="171852"/>
        </a:xfrm>
        <a:custGeom>
          <a:avLst/>
          <a:gdLst/>
          <a:ahLst/>
          <a:cxnLst/>
          <a:rect l="0" t="0" r="0" b="0"/>
          <a:pathLst>
            <a:path>
              <a:moveTo>
                <a:pt x="0" y="171852"/>
              </a:moveTo>
              <a:lnTo>
                <a:pt x="90188" y="171852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7450" y="2970960"/>
        <a:ext cx="12456" cy="12456"/>
      </dsp:txXfrm>
    </dsp:sp>
    <dsp:sp modelId="{475F9C88-F909-4FFA-8720-1ACCA1BBFD2C}">
      <dsp:nvSpPr>
        <dsp:cNvPr id="0" name=""/>
        <dsp:cNvSpPr/>
      </dsp:nvSpPr>
      <dsp:spPr>
        <a:xfrm>
          <a:off x="3823491" y="2547557"/>
          <a:ext cx="180376" cy="515557"/>
        </a:xfrm>
        <a:custGeom>
          <a:avLst/>
          <a:gdLst/>
          <a:ahLst/>
          <a:cxnLst/>
          <a:rect l="0" t="0" r="0" b="0"/>
          <a:pathLst>
            <a:path>
              <a:moveTo>
                <a:pt x="0" y="515557"/>
              </a:moveTo>
              <a:lnTo>
                <a:pt x="90188" y="515557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0024" y="2791681"/>
        <a:ext cx="27310" cy="27310"/>
      </dsp:txXfrm>
    </dsp:sp>
    <dsp:sp modelId="{EB4F0234-E397-4FF6-8149-FDC34CA2FBD7}">
      <dsp:nvSpPr>
        <dsp:cNvPr id="0" name=""/>
        <dsp:cNvSpPr/>
      </dsp:nvSpPr>
      <dsp:spPr>
        <a:xfrm>
          <a:off x="3823491" y="2203852"/>
          <a:ext cx="180376" cy="859262"/>
        </a:xfrm>
        <a:custGeom>
          <a:avLst/>
          <a:gdLst/>
          <a:ahLst/>
          <a:cxnLst/>
          <a:rect l="0" t="0" r="0" b="0"/>
          <a:pathLst>
            <a:path>
              <a:moveTo>
                <a:pt x="0" y="859262"/>
              </a:moveTo>
              <a:lnTo>
                <a:pt x="90188" y="859262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891729" y="2611534"/>
        <a:ext cx="43899" cy="43899"/>
      </dsp:txXfrm>
    </dsp:sp>
    <dsp:sp modelId="{4D042111-7921-49A2-9307-5E8840D75C92}">
      <dsp:nvSpPr>
        <dsp:cNvPr id="0" name=""/>
        <dsp:cNvSpPr/>
      </dsp:nvSpPr>
      <dsp:spPr>
        <a:xfrm>
          <a:off x="935210" y="2002274"/>
          <a:ext cx="1241470" cy="106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20735" y="0"/>
              </a:lnTo>
              <a:lnTo>
                <a:pt x="620735" y="1060840"/>
              </a:lnTo>
              <a:lnTo>
                <a:pt x="1241470" y="106084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 dirty="0"/>
        </a:p>
      </dsp:txBody>
      <dsp:txXfrm>
        <a:off x="1515121" y="2491870"/>
        <a:ext cx="81649" cy="81649"/>
      </dsp:txXfrm>
    </dsp:sp>
    <dsp:sp modelId="{AAD62E69-22A5-426F-B59E-D7FF73182F53}">
      <dsp:nvSpPr>
        <dsp:cNvPr id="0" name=""/>
        <dsp:cNvSpPr/>
      </dsp:nvSpPr>
      <dsp:spPr>
        <a:xfrm>
          <a:off x="3825303" y="1000884"/>
          <a:ext cx="180376" cy="859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859262"/>
              </a:lnTo>
              <a:lnTo>
                <a:pt x="180376" y="859262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893542" y="1408566"/>
        <a:ext cx="43899" cy="43899"/>
      </dsp:txXfrm>
    </dsp:sp>
    <dsp:sp modelId="{3C7127C7-50B5-42D6-AF3D-43E4E6A5E40B}">
      <dsp:nvSpPr>
        <dsp:cNvPr id="0" name=""/>
        <dsp:cNvSpPr/>
      </dsp:nvSpPr>
      <dsp:spPr>
        <a:xfrm>
          <a:off x="3825303" y="1000884"/>
          <a:ext cx="180376" cy="5155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515557"/>
              </a:lnTo>
              <a:lnTo>
                <a:pt x="180376" y="515557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1837" y="1245008"/>
        <a:ext cx="27310" cy="27310"/>
      </dsp:txXfrm>
    </dsp:sp>
    <dsp:sp modelId="{FE7E227F-7446-430A-86E7-E4CD216FDA22}">
      <dsp:nvSpPr>
        <dsp:cNvPr id="0" name=""/>
        <dsp:cNvSpPr/>
      </dsp:nvSpPr>
      <dsp:spPr>
        <a:xfrm>
          <a:off x="3825303" y="1000884"/>
          <a:ext cx="180376" cy="1718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188" y="0"/>
              </a:lnTo>
              <a:lnTo>
                <a:pt x="90188" y="171852"/>
              </a:lnTo>
              <a:lnTo>
                <a:pt x="180376" y="171852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9263" y="1080582"/>
        <a:ext cx="12456" cy="12456"/>
      </dsp:txXfrm>
    </dsp:sp>
    <dsp:sp modelId="{BBBE0D1A-08CF-42EF-9985-DB4F35BD1211}">
      <dsp:nvSpPr>
        <dsp:cNvPr id="0" name=""/>
        <dsp:cNvSpPr/>
      </dsp:nvSpPr>
      <dsp:spPr>
        <a:xfrm>
          <a:off x="3825303" y="829032"/>
          <a:ext cx="180376" cy="171852"/>
        </a:xfrm>
        <a:custGeom>
          <a:avLst/>
          <a:gdLst/>
          <a:ahLst/>
          <a:cxnLst/>
          <a:rect l="0" t="0" r="0" b="0"/>
          <a:pathLst>
            <a:path>
              <a:moveTo>
                <a:pt x="0" y="171852"/>
              </a:moveTo>
              <a:lnTo>
                <a:pt x="90188" y="171852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9263" y="908730"/>
        <a:ext cx="12456" cy="12456"/>
      </dsp:txXfrm>
    </dsp:sp>
    <dsp:sp modelId="{DF9E8683-038D-455A-A93A-85DAAAFF5D14}">
      <dsp:nvSpPr>
        <dsp:cNvPr id="0" name=""/>
        <dsp:cNvSpPr/>
      </dsp:nvSpPr>
      <dsp:spPr>
        <a:xfrm>
          <a:off x="3825303" y="485327"/>
          <a:ext cx="180376" cy="515557"/>
        </a:xfrm>
        <a:custGeom>
          <a:avLst/>
          <a:gdLst/>
          <a:ahLst/>
          <a:cxnLst/>
          <a:rect l="0" t="0" r="0" b="0"/>
          <a:pathLst>
            <a:path>
              <a:moveTo>
                <a:pt x="0" y="515557"/>
              </a:moveTo>
              <a:lnTo>
                <a:pt x="90188" y="515557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901837" y="729451"/>
        <a:ext cx="27310" cy="27310"/>
      </dsp:txXfrm>
    </dsp:sp>
    <dsp:sp modelId="{B26AE32E-7BC3-4E9C-9071-63C404AED39B}">
      <dsp:nvSpPr>
        <dsp:cNvPr id="0" name=""/>
        <dsp:cNvSpPr/>
      </dsp:nvSpPr>
      <dsp:spPr>
        <a:xfrm>
          <a:off x="3825303" y="141622"/>
          <a:ext cx="180376" cy="859262"/>
        </a:xfrm>
        <a:custGeom>
          <a:avLst/>
          <a:gdLst/>
          <a:ahLst/>
          <a:cxnLst/>
          <a:rect l="0" t="0" r="0" b="0"/>
          <a:pathLst>
            <a:path>
              <a:moveTo>
                <a:pt x="0" y="859262"/>
              </a:moveTo>
              <a:lnTo>
                <a:pt x="90188" y="859262"/>
              </a:lnTo>
              <a:lnTo>
                <a:pt x="90188" y="0"/>
              </a:lnTo>
              <a:lnTo>
                <a:pt x="180376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893542" y="549303"/>
        <a:ext cx="43899" cy="43899"/>
      </dsp:txXfrm>
    </dsp:sp>
    <dsp:sp modelId="{B76BF6F4-D8EB-4BFD-8DB8-A87AB1C67EAD}">
      <dsp:nvSpPr>
        <dsp:cNvPr id="0" name=""/>
        <dsp:cNvSpPr/>
      </dsp:nvSpPr>
      <dsp:spPr>
        <a:xfrm>
          <a:off x="935210" y="1000884"/>
          <a:ext cx="1241470" cy="1001390"/>
        </a:xfrm>
        <a:custGeom>
          <a:avLst/>
          <a:gdLst/>
          <a:ahLst/>
          <a:cxnLst/>
          <a:rect l="0" t="0" r="0" b="0"/>
          <a:pathLst>
            <a:path>
              <a:moveTo>
                <a:pt x="0" y="1001390"/>
              </a:moveTo>
              <a:lnTo>
                <a:pt x="620735" y="1001390"/>
              </a:lnTo>
              <a:lnTo>
                <a:pt x="620735" y="0"/>
              </a:lnTo>
              <a:lnTo>
                <a:pt x="1241470" y="0"/>
              </a:lnTo>
            </a:path>
          </a:pathLst>
        </a:custGeom>
        <a:noFill/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3"/>
        </a:lnRef>
        <a:fillRef idx="0">
          <a:schemeClr val="accent3"/>
        </a:fillRef>
        <a:effectRef idx="0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600" kern="1200"/>
        </a:p>
      </dsp:txBody>
      <dsp:txXfrm>
        <a:off x="1516071" y="1461704"/>
        <a:ext cx="79750" cy="79750"/>
      </dsp:txXfrm>
    </dsp:sp>
    <dsp:sp modelId="{E24014D9-D4B0-443B-9275-00BF5570E93F}">
      <dsp:nvSpPr>
        <dsp:cNvPr id="0" name=""/>
        <dsp:cNvSpPr/>
      </dsp:nvSpPr>
      <dsp:spPr>
        <a:xfrm>
          <a:off x="170984" y="1864792"/>
          <a:ext cx="1253488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Según Posición e Información</a:t>
          </a:r>
          <a:endParaRPr lang="es-ES" sz="1600" kern="1200" dirty="0"/>
        </a:p>
      </dsp:txBody>
      <dsp:txXfrm>
        <a:off x="170984" y="1864792"/>
        <a:ext cx="1253488" cy="274964"/>
      </dsp:txXfrm>
    </dsp:sp>
    <dsp:sp modelId="{AE0D56AC-E848-4420-88BF-22A563B0FB2C}">
      <dsp:nvSpPr>
        <dsp:cNvPr id="0" name=""/>
        <dsp:cNvSpPr/>
      </dsp:nvSpPr>
      <dsp:spPr>
        <a:xfrm>
          <a:off x="2176681" y="863402"/>
          <a:ext cx="1648622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Señales fundamentales</a:t>
          </a:r>
          <a:endParaRPr lang="es-ES" sz="1600" kern="1200" dirty="0"/>
        </a:p>
      </dsp:txBody>
      <dsp:txXfrm>
        <a:off x="2176681" y="863402"/>
        <a:ext cx="1648622" cy="274964"/>
      </dsp:txXfrm>
    </dsp:sp>
    <dsp:sp modelId="{04B04076-B6DC-4E66-9C10-381F404F0C48}">
      <dsp:nvSpPr>
        <dsp:cNvPr id="0" name=""/>
        <dsp:cNvSpPr/>
      </dsp:nvSpPr>
      <dsp:spPr>
        <a:xfrm>
          <a:off x="4005680" y="4140"/>
          <a:ext cx="1136506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1. Entrada</a:t>
          </a:r>
          <a:endParaRPr lang="es-ES" sz="1600" kern="1200" dirty="0"/>
        </a:p>
      </dsp:txBody>
      <dsp:txXfrm>
        <a:off x="4005680" y="4140"/>
        <a:ext cx="1136506" cy="274964"/>
      </dsp:txXfrm>
    </dsp:sp>
    <dsp:sp modelId="{A6DFC08C-9B6F-4A20-A48F-592ABD39E18F}">
      <dsp:nvSpPr>
        <dsp:cNvPr id="0" name=""/>
        <dsp:cNvSpPr/>
      </dsp:nvSpPr>
      <dsp:spPr>
        <a:xfrm>
          <a:off x="4005680" y="347845"/>
          <a:ext cx="901882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2. Salida</a:t>
          </a:r>
          <a:endParaRPr lang="es-ES" sz="1600" kern="1200" dirty="0"/>
        </a:p>
      </dsp:txBody>
      <dsp:txXfrm>
        <a:off x="4005680" y="347845"/>
        <a:ext cx="901882" cy="274964"/>
      </dsp:txXfrm>
    </dsp:sp>
    <dsp:sp modelId="{8656CC22-E8A1-4BFB-A68A-304CD8F84260}">
      <dsp:nvSpPr>
        <dsp:cNvPr id="0" name=""/>
        <dsp:cNvSpPr/>
      </dsp:nvSpPr>
      <dsp:spPr>
        <a:xfrm>
          <a:off x="4005680" y="691550"/>
          <a:ext cx="1425902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3. Avanzada</a:t>
          </a:r>
          <a:endParaRPr lang="es-ES" sz="1600" kern="1200" dirty="0"/>
        </a:p>
      </dsp:txBody>
      <dsp:txXfrm>
        <a:off x="4005680" y="691550"/>
        <a:ext cx="1425902" cy="274964"/>
      </dsp:txXfrm>
    </dsp:sp>
    <dsp:sp modelId="{567ED5F7-709F-4FC7-B675-DC8321D9BAA6}">
      <dsp:nvSpPr>
        <dsp:cNvPr id="0" name=""/>
        <dsp:cNvSpPr/>
      </dsp:nvSpPr>
      <dsp:spPr>
        <a:xfrm>
          <a:off x="4005680" y="1035255"/>
          <a:ext cx="1252641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4. Bloqueo</a:t>
          </a:r>
          <a:endParaRPr lang="es-ES" sz="1600" kern="1200" dirty="0"/>
        </a:p>
      </dsp:txBody>
      <dsp:txXfrm>
        <a:off x="4005680" y="1035255"/>
        <a:ext cx="1252641" cy="274964"/>
      </dsp:txXfrm>
    </dsp:sp>
    <dsp:sp modelId="{0A0EE740-9503-4EDC-8729-DAF2C3BD8DDA}">
      <dsp:nvSpPr>
        <dsp:cNvPr id="0" name=""/>
        <dsp:cNvSpPr/>
      </dsp:nvSpPr>
      <dsp:spPr>
        <a:xfrm>
          <a:off x="4005680" y="1378960"/>
          <a:ext cx="1252641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5. Maniobra</a:t>
          </a:r>
          <a:endParaRPr lang="es-ES" sz="1600" kern="1200" dirty="0"/>
        </a:p>
      </dsp:txBody>
      <dsp:txXfrm>
        <a:off x="4005680" y="1378960"/>
        <a:ext cx="1252641" cy="274964"/>
      </dsp:txXfrm>
    </dsp:sp>
    <dsp:sp modelId="{CE9B48FC-06F0-46D7-81F9-75EF355B051F}">
      <dsp:nvSpPr>
        <dsp:cNvPr id="0" name=""/>
        <dsp:cNvSpPr/>
      </dsp:nvSpPr>
      <dsp:spPr>
        <a:xfrm>
          <a:off x="4005680" y="1722665"/>
          <a:ext cx="1424531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6. Repetidora</a:t>
          </a:r>
          <a:endParaRPr lang="es-ES" sz="1600" kern="1200" dirty="0"/>
        </a:p>
      </dsp:txBody>
      <dsp:txXfrm>
        <a:off x="4005680" y="1722665"/>
        <a:ext cx="1424531" cy="274964"/>
      </dsp:txXfrm>
    </dsp:sp>
    <dsp:sp modelId="{861C3BEB-DC78-47EA-A407-058D5C90B0EE}">
      <dsp:nvSpPr>
        <dsp:cNvPr id="0" name=""/>
        <dsp:cNvSpPr/>
      </dsp:nvSpPr>
      <dsp:spPr>
        <a:xfrm>
          <a:off x="2176681" y="2925633"/>
          <a:ext cx="1646809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Señales Indicadoras</a:t>
          </a:r>
          <a:endParaRPr lang="es-ES" sz="1600" kern="1200" dirty="0"/>
        </a:p>
      </dsp:txBody>
      <dsp:txXfrm>
        <a:off x="2176681" y="2925633"/>
        <a:ext cx="1646809" cy="274964"/>
      </dsp:txXfrm>
    </dsp:sp>
    <dsp:sp modelId="{D12E29E7-B9B8-4A37-91A1-39FBFF790388}">
      <dsp:nvSpPr>
        <dsp:cNvPr id="0" name=""/>
        <dsp:cNvSpPr/>
      </dsp:nvSpPr>
      <dsp:spPr>
        <a:xfrm>
          <a:off x="4003867" y="2066370"/>
          <a:ext cx="2373879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1. Indicadora de Entrada</a:t>
          </a:r>
          <a:endParaRPr lang="es-ES" sz="1600" kern="1200" dirty="0"/>
        </a:p>
      </dsp:txBody>
      <dsp:txXfrm>
        <a:off x="4003867" y="2066370"/>
        <a:ext cx="2373879" cy="274964"/>
      </dsp:txXfrm>
    </dsp:sp>
    <dsp:sp modelId="{1297977A-D59B-4EE4-AC39-99A1A8A17E47}">
      <dsp:nvSpPr>
        <dsp:cNvPr id="0" name=""/>
        <dsp:cNvSpPr/>
      </dsp:nvSpPr>
      <dsp:spPr>
        <a:xfrm>
          <a:off x="4003867" y="2410075"/>
          <a:ext cx="2274023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2. Indicadora de Salida</a:t>
          </a:r>
          <a:endParaRPr lang="es-ES" sz="1600" kern="1200" dirty="0"/>
        </a:p>
      </dsp:txBody>
      <dsp:txXfrm>
        <a:off x="4003867" y="2410075"/>
        <a:ext cx="2274023" cy="274964"/>
      </dsp:txXfrm>
    </dsp:sp>
    <dsp:sp modelId="{63AE0958-F780-4682-92F8-2B90BC5D2368}">
      <dsp:nvSpPr>
        <dsp:cNvPr id="0" name=""/>
        <dsp:cNvSpPr/>
      </dsp:nvSpPr>
      <dsp:spPr>
        <a:xfrm>
          <a:off x="4003867" y="2753780"/>
          <a:ext cx="2342034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3. Indicadora de Agujas</a:t>
          </a:r>
          <a:endParaRPr lang="es-ES" sz="1600" kern="1200" dirty="0"/>
        </a:p>
      </dsp:txBody>
      <dsp:txXfrm>
        <a:off x="4003867" y="2753780"/>
        <a:ext cx="2342034" cy="274964"/>
      </dsp:txXfrm>
    </dsp:sp>
    <dsp:sp modelId="{291941EB-D3F2-4B02-9C9D-8F2033F39597}">
      <dsp:nvSpPr>
        <dsp:cNvPr id="0" name=""/>
        <dsp:cNvSpPr/>
      </dsp:nvSpPr>
      <dsp:spPr>
        <a:xfrm>
          <a:off x="4003867" y="3097485"/>
          <a:ext cx="2604887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4. Indicadora de Dirección</a:t>
          </a:r>
          <a:endParaRPr lang="es-ES" sz="1600" kern="1200" dirty="0"/>
        </a:p>
      </dsp:txBody>
      <dsp:txXfrm>
        <a:off x="4003867" y="3097485"/>
        <a:ext cx="2604887" cy="274964"/>
      </dsp:txXfrm>
    </dsp:sp>
    <dsp:sp modelId="{D1FEED52-8177-49D3-A70D-F5AA097DD38A}">
      <dsp:nvSpPr>
        <dsp:cNvPr id="0" name=""/>
        <dsp:cNvSpPr/>
      </dsp:nvSpPr>
      <dsp:spPr>
        <a:xfrm>
          <a:off x="4003867" y="3441190"/>
          <a:ext cx="2564077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5. Pantalla de Proximidad</a:t>
          </a:r>
          <a:endParaRPr lang="es-ES" sz="1600" kern="1200" dirty="0"/>
        </a:p>
      </dsp:txBody>
      <dsp:txXfrm>
        <a:off x="4003867" y="3441190"/>
        <a:ext cx="2564077" cy="274964"/>
      </dsp:txXfrm>
    </dsp:sp>
    <dsp:sp modelId="{7B9CDC7B-D6FA-4327-8CF8-F9A73A1C9F29}">
      <dsp:nvSpPr>
        <dsp:cNvPr id="0" name=""/>
        <dsp:cNvSpPr/>
      </dsp:nvSpPr>
      <dsp:spPr>
        <a:xfrm>
          <a:off x="4003867" y="3784895"/>
          <a:ext cx="2722493" cy="274964"/>
        </a:xfrm>
        <a:prstGeom prst="rect">
          <a:avLst/>
        </a:prstGeom>
        <a:solidFill>
          <a:schemeClr val="lt1"/>
        </a:solidFill>
        <a:ln w="25400" cap="flat" cmpd="sng" algn="ctr">
          <a:noFill/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 6. Limitadoras de velocidad</a:t>
          </a:r>
          <a:endParaRPr lang="es-ES" sz="1600" kern="1200" dirty="0"/>
        </a:p>
      </dsp:txBody>
      <dsp:txXfrm>
        <a:off x="4003867" y="3784895"/>
        <a:ext cx="2722493" cy="274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7805" y="528277"/>
          <a:ext cx="1220356" cy="70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7805" y="528277"/>
        <a:ext cx="1220356" cy="7031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7805" y="528277"/>
          <a:ext cx="1220356" cy="7031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7805" y="528277"/>
        <a:ext cx="1220356" cy="7031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868" y="526200"/>
          <a:ext cx="1227565" cy="7073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868" y="526200"/>
        <a:ext cx="1227565" cy="707342"/>
      </dsp:txXfrm>
    </dsp:sp>
    <dsp:sp modelId="{B8335129-C512-4DA4-A45D-30343A4108FE}">
      <dsp:nvSpPr>
        <dsp:cNvPr id="0" name=""/>
        <dsp:cNvSpPr/>
      </dsp:nvSpPr>
      <dsp:spPr>
        <a:xfrm>
          <a:off x="1278915" y="725706"/>
          <a:ext cx="411263" cy="308330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278915" y="787372"/>
        <a:ext cx="318764" cy="184998"/>
      </dsp:txXfrm>
    </dsp:sp>
    <dsp:sp modelId="{927E79ED-EE0E-48BE-B56B-31E11433EF4B}">
      <dsp:nvSpPr>
        <dsp:cNvPr id="0" name=""/>
        <dsp:cNvSpPr/>
      </dsp:nvSpPr>
      <dsp:spPr>
        <a:xfrm>
          <a:off x="1725741" y="506891"/>
          <a:ext cx="1237548" cy="7459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</a:t>
          </a:r>
          <a:r>
            <a:rPr lang="es-ES" sz="900" b="0" kern="1200" dirty="0" smtClean="0"/>
            <a:t> 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CERRADO</a:t>
          </a:r>
          <a:endParaRPr lang="es-ES" sz="900" kern="1200" dirty="0"/>
        </a:p>
      </dsp:txBody>
      <dsp:txXfrm>
        <a:off x="1725741" y="506891"/>
        <a:ext cx="1237548" cy="7459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1742" y="527263"/>
          <a:ext cx="1223876" cy="705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1742" y="527263"/>
        <a:ext cx="1223876" cy="705216"/>
      </dsp:txXfrm>
    </dsp:sp>
    <dsp:sp modelId="{B8335129-C512-4DA4-A45D-30343A4108FE}">
      <dsp:nvSpPr>
        <dsp:cNvPr id="0" name=""/>
        <dsp:cNvSpPr/>
      </dsp:nvSpPr>
      <dsp:spPr>
        <a:xfrm>
          <a:off x="1275949" y="726170"/>
          <a:ext cx="410027" cy="307403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275949" y="787651"/>
        <a:ext cx="317806" cy="184441"/>
      </dsp:txXfrm>
    </dsp:sp>
    <dsp:sp modelId="{927E79ED-EE0E-48BE-B56B-31E11433EF4B}">
      <dsp:nvSpPr>
        <dsp:cNvPr id="0" name=""/>
        <dsp:cNvSpPr/>
      </dsp:nvSpPr>
      <dsp:spPr>
        <a:xfrm>
          <a:off x="1721432" y="508012"/>
          <a:ext cx="1233830" cy="7437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</a:t>
          </a:r>
          <a:r>
            <a:rPr lang="es-ES" sz="900" b="0" kern="1200" dirty="0" smtClean="0"/>
            <a:t> 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CERRADO</a:t>
          </a:r>
          <a:endParaRPr lang="es-ES" sz="900" kern="1200" dirty="0"/>
        </a:p>
      </dsp:txBody>
      <dsp:txXfrm>
        <a:off x="1721432" y="508012"/>
        <a:ext cx="1233830" cy="743719"/>
      </dsp:txXfrm>
    </dsp:sp>
    <dsp:sp modelId="{E4410B20-E394-49E1-A2E6-EAF66576DE99}">
      <dsp:nvSpPr>
        <dsp:cNvPr id="0" name=""/>
        <dsp:cNvSpPr/>
      </dsp:nvSpPr>
      <dsp:spPr>
        <a:xfrm>
          <a:off x="2995897" y="726170"/>
          <a:ext cx="429418" cy="307403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2995897" y="787651"/>
        <a:ext cx="337197" cy="184441"/>
      </dsp:txXfrm>
    </dsp:sp>
    <dsp:sp modelId="{76485058-C663-4D27-B951-4C5652A12231}">
      <dsp:nvSpPr>
        <dsp:cNvPr id="0" name=""/>
        <dsp:cNvSpPr/>
      </dsp:nvSpPr>
      <dsp:spPr>
        <a:xfrm>
          <a:off x="3451075" y="508012"/>
          <a:ext cx="1239532" cy="7437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VERDE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CERRADO</a:t>
          </a:r>
          <a:endParaRPr lang="es-ES" sz="900" b="0" kern="1200" dirty="0"/>
        </a:p>
      </dsp:txBody>
      <dsp:txXfrm>
        <a:off x="3451075" y="508012"/>
        <a:ext cx="1239532" cy="7437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1263" y="527603"/>
          <a:ext cx="1222696" cy="7045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1263" y="527603"/>
        <a:ext cx="1222696" cy="704537"/>
      </dsp:txXfrm>
    </dsp:sp>
    <dsp:sp modelId="{B8335129-C512-4DA4-A45D-30343A4108FE}">
      <dsp:nvSpPr>
        <dsp:cNvPr id="0" name=""/>
        <dsp:cNvSpPr/>
      </dsp:nvSpPr>
      <dsp:spPr>
        <a:xfrm>
          <a:off x="1274241" y="726318"/>
          <a:ext cx="409632" cy="307107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1274241" y="787739"/>
        <a:ext cx="317500" cy="184265"/>
      </dsp:txXfrm>
    </dsp:sp>
    <dsp:sp modelId="{927E79ED-EE0E-48BE-B56B-31E11433EF4B}">
      <dsp:nvSpPr>
        <dsp:cNvPr id="0" name=""/>
        <dsp:cNvSpPr/>
      </dsp:nvSpPr>
      <dsp:spPr>
        <a:xfrm>
          <a:off x="1719294" y="508370"/>
          <a:ext cx="1232640" cy="7430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</a:t>
          </a:r>
          <a:r>
            <a:rPr lang="es-ES" sz="900" b="0" kern="1200" dirty="0" smtClean="0"/>
            <a:t> 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CERRADO</a:t>
          </a:r>
          <a:endParaRPr lang="es-ES" sz="900" kern="1200" dirty="0"/>
        </a:p>
      </dsp:txBody>
      <dsp:txXfrm>
        <a:off x="1719294" y="508370"/>
        <a:ext cx="1232640" cy="743002"/>
      </dsp:txXfrm>
    </dsp:sp>
    <dsp:sp modelId="{E4410B20-E394-49E1-A2E6-EAF66576DE99}">
      <dsp:nvSpPr>
        <dsp:cNvPr id="0" name=""/>
        <dsp:cNvSpPr/>
      </dsp:nvSpPr>
      <dsp:spPr>
        <a:xfrm>
          <a:off x="2992531" y="726318"/>
          <a:ext cx="429004" cy="307107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2992531" y="787739"/>
        <a:ext cx="336872" cy="184265"/>
      </dsp:txXfrm>
    </dsp:sp>
    <dsp:sp modelId="{76485058-C663-4D27-B951-4C5652A12231}">
      <dsp:nvSpPr>
        <dsp:cNvPr id="0" name=""/>
        <dsp:cNvSpPr/>
      </dsp:nvSpPr>
      <dsp:spPr>
        <a:xfrm>
          <a:off x="3447270" y="508370"/>
          <a:ext cx="1238337" cy="7430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VERDE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CERRADO</a:t>
          </a:r>
          <a:endParaRPr lang="es-ES" sz="900" b="0" kern="1200" dirty="0"/>
        </a:p>
      </dsp:txBody>
      <dsp:txXfrm>
        <a:off x="3447270" y="508370"/>
        <a:ext cx="1238337" cy="743002"/>
      </dsp:txXfrm>
    </dsp:sp>
    <dsp:sp modelId="{2CBB5D82-29B5-420E-8DE6-7E5ACC08DB14}">
      <dsp:nvSpPr>
        <dsp:cNvPr id="0" name=""/>
        <dsp:cNvSpPr/>
      </dsp:nvSpPr>
      <dsp:spPr>
        <a:xfrm>
          <a:off x="4737410" y="726318"/>
          <a:ext cx="406589" cy="307107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400" kern="1200"/>
        </a:p>
      </dsp:txBody>
      <dsp:txXfrm>
        <a:off x="4737410" y="787739"/>
        <a:ext cx="314457" cy="184265"/>
      </dsp:txXfrm>
    </dsp:sp>
    <dsp:sp modelId="{C980B80C-6EFA-4951-A6AE-087BEF917F8C}">
      <dsp:nvSpPr>
        <dsp:cNvPr id="0" name=""/>
        <dsp:cNvSpPr/>
      </dsp:nvSpPr>
      <dsp:spPr>
        <a:xfrm>
          <a:off x="5180942" y="508370"/>
          <a:ext cx="1238337" cy="7430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VERDE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CERRADO</a:t>
          </a:r>
          <a:endParaRPr lang="es-ES" sz="900" b="0" kern="1200" dirty="0"/>
        </a:p>
      </dsp:txBody>
      <dsp:txXfrm>
        <a:off x="5180942" y="508370"/>
        <a:ext cx="1238337" cy="743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24DBC-EE81-44A3-BF19-78C424B806FC}">
      <dsp:nvSpPr>
        <dsp:cNvPr id="0" name=""/>
        <dsp:cNvSpPr/>
      </dsp:nvSpPr>
      <dsp:spPr>
        <a:xfrm>
          <a:off x="1495" y="530972"/>
          <a:ext cx="1211004" cy="6977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ABIERTO</a:t>
          </a:r>
          <a:endParaRPr lang="es-ES" sz="900" kern="1200" dirty="0"/>
        </a:p>
      </dsp:txBody>
      <dsp:txXfrm>
        <a:off x="1495" y="530972"/>
        <a:ext cx="1211004" cy="697799"/>
      </dsp:txXfrm>
    </dsp:sp>
    <dsp:sp modelId="{B8335129-C512-4DA4-A45D-30343A4108FE}">
      <dsp:nvSpPr>
        <dsp:cNvPr id="0" name=""/>
        <dsp:cNvSpPr/>
      </dsp:nvSpPr>
      <dsp:spPr>
        <a:xfrm>
          <a:off x="1262300" y="727786"/>
          <a:ext cx="405714" cy="304170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1262300" y="788620"/>
        <a:ext cx="314463" cy="182502"/>
      </dsp:txXfrm>
    </dsp:sp>
    <dsp:sp modelId="{927E79ED-EE0E-48BE-B56B-31E11433EF4B}">
      <dsp:nvSpPr>
        <dsp:cNvPr id="0" name=""/>
        <dsp:cNvSpPr/>
      </dsp:nvSpPr>
      <dsp:spPr>
        <a:xfrm>
          <a:off x="1703098" y="511923"/>
          <a:ext cx="1220853" cy="7358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</a:t>
          </a:r>
          <a:r>
            <a:rPr lang="es-ES" sz="900" b="0" kern="1200" dirty="0" smtClean="0"/>
            <a:t> 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</a:t>
          </a:r>
          <a:r>
            <a:rPr lang="es-ES" sz="900" kern="1200" dirty="0" smtClean="0"/>
            <a:t>     –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</a:t>
          </a:r>
          <a:r>
            <a:rPr lang="es-ES" sz="900" kern="1200" dirty="0" smtClean="0"/>
            <a:t>          CERRADO</a:t>
          </a:r>
          <a:endParaRPr lang="es-ES" sz="900" kern="1200" dirty="0"/>
        </a:p>
      </dsp:txBody>
      <dsp:txXfrm>
        <a:off x="1703098" y="511923"/>
        <a:ext cx="1220853" cy="735897"/>
      </dsp:txXfrm>
    </dsp:sp>
    <dsp:sp modelId="{E4410B20-E394-49E1-A2E6-EAF66576DE99}">
      <dsp:nvSpPr>
        <dsp:cNvPr id="0" name=""/>
        <dsp:cNvSpPr/>
      </dsp:nvSpPr>
      <dsp:spPr>
        <a:xfrm>
          <a:off x="2964158" y="727786"/>
          <a:ext cx="424901" cy="304170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2964158" y="788620"/>
        <a:ext cx="333650" cy="182502"/>
      </dsp:txXfrm>
    </dsp:sp>
    <dsp:sp modelId="{76485058-C663-4D27-B951-4C5652A12231}">
      <dsp:nvSpPr>
        <dsp:cNvPr id="0" name=""/>
        <dsp:cNvSpPr/>
      </dsp:nvSpPr>
      <dsp:spPr>
        <a:xfrm>
          <a:off x="3414549" y="511923"/>
          <a:ext cx="1226495" cy="7358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OCUPADO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VERDE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CERRADO</a:t>
          </a:r>
          <a:endParaRPr lang="es-ES" sz="900" b="0" kern="1200" dirty="0"/>
        </a:p>
      </dsp:txBody>
      <dsp:txXfrm>
        <a:off x="3414549" y="511923"/>
        <a:ext cx="1226495" cy="735897"/>
      </dsp:txXfrm>
    </dsp:sp>
    <dsp:sp modelId="{2CBB5D82-29B5-420E-8DE6-7E5ACC08DB14}">
      <dsp:nvSpPr>
        <dsp:cNvPr id="0" name=""/>
        <dsp:cNvSpPr/>
      </dsp:nvSpPr>
      <dsp:spPr>
        <a:xfrm>
          <a:off x="4692352" y="727786"/>
          <a:ext cx="402701" cy="304170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4692352" y="788620"/>
        <a:ext cx="311450" cy="182502"/>
      </dsp:txXfrm>
    </dsp:sp>
    <dsp:sp modelId="{C980B80C-6EFA-4951-A6AE-087BEF917F8C}">
      <dsp:nvSpPr>
        <dsp:cNvPr id="0" name=""/>
        <dsp:cNvSpPr/>
      </dsp:nvSpPr>
      <dsp:spPr>
        <a:xfrm>
          <a:off x="5131642" y="511923"/>
          <a:ext cx="1226495" cy="7358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VERDE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CERRADO</a:t>
          </a:r>
          <a:endParaRPr lang="es-ES" sz="900" b="0" kern="1200" dirty="0"/>
        </a:p>
      </dsp:txBody>
      <dsp:txXfrm>
        <a:off x="5131642" y="511923"/>
        <a:ext cx="1226495" cy="735897"/>
      </dsp:txXfrm>
    </dsp:sp>
    <dsp:sp modelId="{3249F676-55A9-4D13-8BBB-41184BE89FFF}">
      <dsp:nvSpPr>
        <dsp:cNvPr id="0" name=""/>
        <dsp:cNvSpPr/>
      </dsp:nvSpPr>
      <dsp:spPr>
        <a:xfrm>
          <a:off x="6420542" y="727786"/>
          <a:ext cx="380506" cy="304170"/>
        </a:xfrm>
        <a:prstGeom prst="notchedRightArrow">
          <a:avLst/>
        </a:prstGeom>
        <a:gradFill flip="none" rotWithShape="0">
          <a:gsLst>
            <a:gs pos="0">
              <a:schemeClr val="tx1">
                <a:lumMod val="50000"/>
                <a:lumOff val="50000"/>
                <a:shade val="30000"/>
                <a:satMod val="115000"/>
              </a:schemeClr>
            </a:gs>
            <a:gs pos="50000">
              <a:schemeClr val="tx1">
                <a:lumMod val="50000"/>
                <a:lumOff val="50000"/>
                <a:shade val="67500"/>
                <a:satMod val="115000"/>
              </a:schemeClr>
            </a:gs>
            <a:gs pos="100000">
              <a:schemeClr val="tx1">
                <a:lumMod val="50000"/>
                <a:lumOff val="50000"/>
                <a:shade val="100000"/>
                <a:satMod val="115000"/>
              </a:schemeClr>
            </a:gs>
          </a:gsLst>
          <a:lin ang="10800000" scaled="1"/>
          <a:tileRect/>
        </a:gradFill>
        <a:ln>
          <a:solidFill>
            <a:schemeClr val="tx1">
              <a:lumMod val="65000"/>
              <a:lumOff val="3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 dirty="0"/>
        </a:p>
      </dsp:txBody>
      <dsp:txXfrm>
        <a:off x="6420542" y="788620"/>
        <a:ext cx="289255" cy="182502"/>
      </dsp:txXfrm>
    </dsp:sp>
    <dsp:sp modelId="{328F69C6-9CFD-49EC-B370-F6D763B0577C}">
      <dsp:nvSpPr>
        <dsp:cNvPr id="0" name=""/>
        <dsp:cNvSpPr/>
      </dsp:nvSpPr>
      <dsp:spPr>
        <a:xfrm>
          <a:off x="6848736" y="511923"/>
          <a:ext cx="1226495" cy="7358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cv </a:t>
          </a:r>
          <a:r>
            <a:rPr lang="es-ES" sz="900" b="1" kern="1200" dirty="0" err="1" smtClean="0"/>
            <a:t>prox</a:t>
          </a:r>
          <a:r>
            <a:rPr lang="es-ES" sz="900" b="1" kern="1200" dirty="0" smtClean="0"/>
            <a:t>  </a:t>
          </a:r>
          <a:r>
            <a:rPr lang="es-ES" sz="900" b="0" kern="1200" dirty="0" smtClean="0"/>
            <a:t>LIBRE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Señal      </a:t>
          </a:r>
          <a:r>
            <a:rPr lang="es-ES" sz="900" b="0" kern="1200" dirty="0" smtClean="0"/>
            <a:t>ROJO</a:t>
          </a:r>
        </a:p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900" b="1" kern="1200" dirty="0" smtClean="0"/>
            <a:t>PN          </a:t>
          </a:r>
          <a:r>
            <a:rPr lang="es-ES" sz="900" b="0" kern="1200" dirty="0" smtClean="0"/>
            <a:t>ABIERTO</a:t>
          </a:r>
          <a:endParaRPr lang="es-ES" sz="900" b="0" kern="1200" dirty="0"/>
        </a:p>
      </dsp:txBody>
      <dsp:txXfrm>
        <a:off x="6848736" y="511923"/>
        <a:ext cx="1226495" cy="735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72A03-8192-4C8E-851E-DA871DEC8922}" type="datetimeFigureOut">
              <a:rPr lang="fr-FR" smtClean="0"/>
              <a:t>25/08/2021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02B30-12CB-41F2-81B0-A9C2A6B11C9F}" type="slidenum">
              <a:rPr lang="fr-FR" smtClean="0"/>
              <a:t>‹Nº›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68539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25/08/2021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‹Nº›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7185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425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3973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5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822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54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5072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8104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024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2320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5277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71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251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7303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589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9169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0270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429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0649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0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2970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16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8243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0729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43867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1741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3800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2727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4754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9238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899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  <a:p>
            <a:endParaRPr lang="es-ES" baseline="0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91777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0328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4629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0373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238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110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6" y="3127188"/>
            <a:ext cx="8426449" cy="5760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9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59999" y="403199"/>
            <a:ext cx="8427600" cy="25380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3000">
                <a:solidFill>
                  <a:schemeClr val="bg1"/>
                </a:solidFill>
              </a:defRPr>
            </a:lvl1pPr>
            <a:lvl2pPr marL="0" indent="0">
              <a:lnSpc>
                <a:spcPct val="95000"/>
              </a:lnSpc>
              <a:buNone/>
              <a:defRPr sz="25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63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643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4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5F8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92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8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DC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5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50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FFC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84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7670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63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787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rgbClr val="E632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3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91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527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4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/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3346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0"/>
            <a:ext cx="9144000" cy="2664000"/>
          </a:xfrm>
          <a:solidFill>
            <a:srgbClr val="FFCD1E"/>
          </a:solid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00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dirty="0" smtClean="0"/>
              <a:t> </a:t>
            </a:r>
            <a:endParaRPr lang="en-US" noProof="0" dirty="0"/>
          </a:p>
        </p:txBody>
      </p:sp>
      <p:sp>
        <p:nvSpPr>
          <p:cNvPr id="19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115616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20" name="Espace réservé pour une image  4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121505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21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2316794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22" name="Espace réservé pour une image  4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3517972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23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719150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24" name="Espace réservé pour une image  4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5920328" y="955000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425" name="Image 4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8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41135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  <p:sp>
        <p:nvSpPr>
          <p:cNvPr id="10" name="Espace réservé du texte 5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221472" y="1851025"/>
            <a:ext cx="2700000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84168" y="1851025"/>
            <a:ext cx="2701057" cy="255746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3419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5" y="1563688"/>
            <a:ext cx="1800225" cy="2844800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2268538" y="0"/>
            <a:ext cx="1727200" cy="262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2268538" y="2839500"/>
            <a:ext cx="1728000" cy="230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5" name="Espace réservé pour une image  7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76353" y="0"/>
            <a:ext cx="1727200" cy="2124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6" name="Espace réservé pour une image  7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4176353" y="2335500"/>
            <a:ext cx="1728000" cy="2808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7" name="Espace réservé pour une image  7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4168" y="-3650"/>
            <a:ext cx="1727200" cy="29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8" name="Espace réservé pour une image  7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6084168" y="3127500"/>
            <a:ext cx="1728000" cy="2016000"/>
          </a:xfrm>
          <a:solidFill>
            <a:srgbClr val="EAEAEA"/>
          </a:solidFill>
        </p:spPr>
        <p:txBody>
          <a:bodyPr tIns="612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9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20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21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pour une image  4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99846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58432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4" name="Espace réservé pour une image  4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4140000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725863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6" name="Espace réservé pour une image  4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300192" y="864411"/>
            <a:ext cx="864000" cy="864000"/>
          </a:xfrm>
        </p:spPr>
        <p:txBody>
          <a:bodyPr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886055" y="1736148"/>
            <a:ext cx="1692275" cy="835602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58775" y="3291830"/>
            <a:ext cx="8426450" cy="1116658"/>
          </a:xfrm>
        </p:spPr>
        <p:txBody>
          <a:bodyPr/>
          <a:lstStyle>
            <a:lvl1pPr>
              <a:defRPr sz="1000"/>
            </a:lvl1pPr>
            <a:lvl2pPr>
              <a:defRPr sz="100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5" name="Espace réservé pour une image  4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2934000"/>
          </a:xfrm>
          <a:solidFill>
            <a:srgbClr val="EAEAEA"/>
          </a:solidFill>
        </p:spPr>
        <p:txBody>
          <a:bodyPr bIns="1548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 then </a:t>
            </a:r>
            <a:br>
              <a:rPr lang="en-US" noProof="0" dirty="0" smtClean="0"/>
            </a:br>
            <a:r>
              <a:rPr lang="en-US" noProof="0" dirty="0" smtClean="0"/>
              <a:t>place the visual into background position </a:t>
            </a:r>
            <a:br>
              <a:rPr lang="en-US" noProof="0" dirty="0" smtClean="0"/>
            </a:br>
            <a:r>
              <a:rPr lang="en-US" noProof="0" dirty="0" smtClean="0"/>
              <a:t>(Right click with the mouse / Send to back)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5378" y="3111810"/>
            <a:ext cx="936104" cy="828000"/>
          </a:xfrm>
          <a:prstGeom prst="callout2">
            <a:avLst>
              <a:gd name="adj1" fmla="val 43813"/>
              <a:gd name="adj2" fmla="val -10594"/>
              <a:gd name="adj3" fmla="val 43813"/>
              <a:gd name="adj4" fmla="val -42349"/>
              <a:gd name="adj5" fmla="val 3930"/>
              <a:gd name="adj6" fmla="val -74212"/>
            </a:avLst>
          </a:prstGeom>
          <a:ln>
            <a:solidFill>
              <a:schemeClr val="accent1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chemeClr val="accent1"/>
                </a:solidFill>
              </a:defRPr>
            </a:lvl1pPr>
            <a:lvl2pPr algn="l">
              <a:defRPr sz="1000" b="1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519772" y="3111810"/>
            <a:ext cx="936104" cy="828000"/>
          </a:xfrm>
          <a:prstGeom prst="callout2">
            <a:avLst>
              <a:gd name="adj1" fmla="val 44643"/>
              <a:gd name="adj2" fmla="val 114996"/>
              <a:gd name="adj3" fmla="val 44643"/>
              <a:gd name="adj4" fmla="val 145669"/>
              <a:gd name="adj5" fmla="val 3100"/>
              <a:gd name="adj6" fmla="val 176234"/>
            </a:avLst>
          </a:prstGeom>
          <a:ln>
            <a:solidFill>
              <a:schemeClr val="accent5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accent5"/>
                </a:solidFill>
              </a:defRPr>
            </a:lvl1pPr>
            <a:lvl2pPr algn="r">
              <a:defRPr sz="10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19773" y="1308429"/>
            <a:ext cx="936104" cy="828000"/>
          </a:xfrm>
          <a:prstGeom prst="callout2">
            <a:avLst>
              <a:gd name="adj1" fmla="val 48795"/>
              <a:gd name="adj2" fmla="val 112793"/>
              <a:gd name="adj3" fmla="val 48795"/>
              <a:gd name="adj4" fmla="val 145669"/>
              <a:gd name="adj5" fmla="val 85303"/>
              <a:gd name="adj6" fmla="val 178437"/>
            </a:avLst>
          </a:prstGeom>
          <a:ln>
            <a:solidFill>
              <a:schemeClr val="bg2"/>
            </a:solidFill>
          </a:ln>
        </p:spPr>
        <p:txBody>
          <a:bodyPr anchor="ctr" anchorCtr="0"/>
          <a:lstStyle>
            <a:lvl1pPr algn="r">
              <a:defRPr sz="1000" b="1">
                <a:solidFill>
                  <a:schemeClr val="bg2"/>
                </a:solidFill>
              </a:defRPr>
            </a:lvl1pPr>
            <a:lvl2pPr algn="r">
              <a:defRPr sz="1000" b="1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655378" y="1304237"/>
            <a:ext cx="936104" cy="828000"/>
          </a:xfrm>
          <a:prstGeom prst="callout2">
            <a:avLst>
              <a:gd name="adj1" fmla="val 48795"/>
              <a:gd name="adj2" fmla="val -10594"/>
              <a:gd name="adj3" fmla="val 48794"/>
              <a:gd name="adj4" fmla="val -43818"/>
              <a:gd name="adj5" fmla="val 81982"/>
              <a:gd name="adj6" fmla="val -72009"/>
            </a:avLst>
          </a:prstGeom>
          <a:ln>
            <a:solidFill>
              <a:srgbClr val="FFCD1E"/>
            </a:solidFill>
          </a:ln>
        </p:spPr>
        <p:txBody>
          <a:bodyPr anchor="ctr" anchorCtr="0"/>
          <a:lstStyle>
            <a:lvl1pPr algn="l">
              <a:defRPr sz="1000" b="1">
                <a:solidFill>
                  <a:srgbClr val="FFCD1E"/>
                </a:solidFill>
              </a:defRPr>
            </a:lvl1pPr>
            <a:lvl2pPr algn="l">
              <a:defRPr sz="1000" b="1">
                <a:solidFill>
                  <a:srgbClr val="FFCD1E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791580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bg2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791579" y="3107618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5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653357" y="3111810"/>
            <a:ext cx="1728192" cy="763457"/>
          </a:xfrm>
          <a:prstGeom prst="roundRect">
            <a:avLst>
              <a:gd name="adj" fmla="val 5779"/>
            </a:avLst>
          </a:prstGeom>
          <a:solidFill>
            <a:schemeClr val="accent1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653357" y="1304237"/>
            <a:ext cx="1728192" cy="763457"/>
          </a:xfrm>
          <a:prstGeom prst="roundRect">
            <a:avLst>
              <a:gd name="adj" fmla="val 5779"/>
            </a:avLst>
          </a:prstGeom>
          <a:solidFill>
            <a:srgbClr val="FFCD1E"/>
          </a:solidFill>
        </p:spPr>
        <p:txBody>
          <a:bodyPr lIns="72000" tIns="36000" rIns="36000" bIns="36000" anchor="ctr" anchorCtr="0"/>
          <a:lstStyle>
            <a:lvl1pPr algn="l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 algn="l"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851920" y="1851025"/>
            <a:ext cx="1440805" cy="1441450"/>
          </a:xfrm>
          <a:prstGeom prst="ellipse">
            <a:avLst/>
          </a:prstGeom>
          <a:solidFill>
            <a:schemeClr val="tx2"/>
          </a:solidFill>
        </p:spPr>
        <p:txBody>
          <a:bodyPr anchor="ctr" anchorCtr="0"/>
          <a:lstStyle>
            <a:lvl1pPr>
              <a:lnSpc>
                <a:spcPct val="100000"/>
              </a:lnSpc>
              <a:defRPr sz="10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332887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Espace réservé du tableau 4"/>
          <p:cNvSpPr>
            <a:spLocks noGrp="1"/>
          </p:cNvSpPr>
          <p:nvPr>
            <p:ph type="tbl" sz="quarter" idx="13" hasCustomPrompt="1"/>
          </p:nvPr>
        </p:nvSpPr>
        <p:spPr bwMode="gray">
          <a:xfrm>
            <a:off x="358775" y="771525"/>
            <a:ext cx="8426450" cy="3708437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 smtClean="0"/>
              <a:t>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277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8776" y="438663"/>
            <a:ext cx="8426450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8776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44533" y="1851025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619673" y="1844727"/>
            <a:ext cx="684000" cy="684000"/>
          </a:xfrm>
          <a:prstGeom prst="ellipse">
            <a:avLst/>
          </a:prstGeom>
          <a:solidFill>
            <a:srgbClr val="DCDC00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 smtClean="0"/>
              <a:t>+00%</a:t>
            </a:r>
          </a:p>
        </p:txBody>
      </p:sp>
      <p:sp>
        <p:nvSpPr>
          <p:cNvPr id="15" name="Espace réservé du texte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44533" y="2664587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619673" y="2658289"/>
            <a:ext cx="684000" cy="684000"/>
          </a:xfrm>
          <a:prstGeom prst="ellipse">
            <a:avLst/>
          </a:prstGeom>
          <a:solidFill>
            <a:schemeClr val="accent6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 smtClean="0"/>
              <a:t>+00%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44533" y="3478148"/>
            <a:ext cx="1224000" cy="684000"/>
          </a:xfrm>
        </p:spPr>
        <p:txBody>
          <a:bodyPr anchor="ctr" anchorCtr="0"/>
          <a:lstStyle>
            <a:lvl1pPr>
              <a:defRPr sz="1000" b="1"/>
            </a:lvl1pPr>
            <a:lvl2pPr marL="0" indent="0">
              <a:buNone/>
              <a:defRPr sz="1000" b="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19673" y="3471850"/>
            <a:ext cx="684000" cy="684000"/>
          </a:xfrm>
          <a:prstGeom prst="ellipse">
            <a:avLst/>
          </a:prstGeom>
          <a:solidFill>
            <a:schemeClr val="bg2"/>
          </a:solidFill>
        </p:spPr>
        <p:txBody>
          <a:bodyPr wrap="none" anchor="ctr" anchorCtr="0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000"/>
            </a:lvl2pPr>
          </a:lstStyle>
          <a:p>
            <a:pPr lvl="0"/>
            <a:r>
              <a:rPr lang="en-US" noProof="0" dirty="0" smtClean="0"/>
              <a:t>+00%</a:t>
            </a:r>
          </a:p>
        </p:txBody>
      </p:sp>
      <p:sp>
        <p:nvSpPr>
          <p:cNvPr id="19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213243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21" hasCustomPrompt="1"/>
          </p:nvPr>
        </p:nvSpPr>
        <p:spPr bwMode="gray">
          <a:xfrm>
            <a:off x="3213243" y="1779663"/>
            <a:ext cx="2718000" cy="2628826"/>
          </a:xfrm>
        </p:spPr>
        <p:txBody>
          <a:bodyPr tIns="540000" anchor="ctr" anchorCtr="0"/>
          <a:lstStyle>
            <a:lvl1pPr>
              <a:defRPr/>
            </a:lvl1pPr>
          </a:lstStyle>
          <a:p>
            <a:r>
              <a:rPr lang="en-US" noProof="0" dirty="0" smtClean="0"/>
              <a:t>Graph</a:t>
            </a:r>
            <a:endParaRPr lang="en-US" noProof="0" dirty="0"/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52092" y="1088461"/>
            <a:ext cx="2717512" cy="576262"/>
          </a:xfrm>
        </p:spPr>
        <p:txBody>
          <a:bodyPr/>
          <a:lstStyle>
            <a:lvl1pPr>
              <a:spcAft>
                <a:spcPts val="600"/>
              </a:spcAft>
              <a:defRPr sz="1000" cap="all" baseline="0"/>
            </a:lvl1pPr>
            <a:lvl2pPr marL="0" indent="0">
              <a:buNone/>
              <a:defRPr sz="1000">
                <a:solidFill>
                  <a:srgbClr val="E63241"/>
                </a:solidFill>
              </a:defRPr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21" name="Espace réservé du graphique 7"/>
          <p:cNvSpPr>
            <a:spLocks noGrp="1"/>
          </p:cNvSpPr>
          <p:nvPr>
            <p:ph type="chart" sz="quarter" idx="23" hasCustomPrompt="1"/>
          </p:nvPr>
        </p:nvSpPr>
        <p:spPr bwMode="gray">
          <a:xfrm>
            <a:off x="6052092" y="1779663"/>
            <a:ext cx="2718000" cy="2628826"/>
          </a:xfrm>
        </p:spPr>
        <p:txBody>
          <a:bodyPr tIns="540000" anchor="ctr" anchorCtr="0"/>
          <a:lstStyle/>
          <a:p>
            <a:r>
              <a:rPr lang="en-US" noProof="0" dirty="0" smtClean="0"/>
              <a:t>Graph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961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917063" y="1807162"/>
            <a:ext cx="1258888" cy="1260475"/>
          </a:xfrm>
          <a:prstGeom prst="ellipse">
            <a:avLst/>
          </a:prstGeom>
          <a:solidFill>
            <a:srgbClr val="DCDC00"/>
          </a:solidFill>
        </p:spPr>
        <p:txBody>
          <a:bodyPr anchor="ctr" anchorCtr="0"/>
          <a:lstStyle>
            <a:lvl1pPr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+00%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28635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928608" y="1807162"/>
            <a:ext cx="1258888" cy="1260475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>
              <a:defRPr sz="2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dirty="0" smtClean="0"/>
              <a:t>+00%</a:t>
            </a:r>
            <a:endParaRPr lang="en-US" noProof="0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640180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940152" y="1807162"/>
            <a:ext cx="1258888" cy="1260475"/>
          </a:xfrm>
          <a:prstGeom prst="ellipse">
            <a:avLst/>
          </a:prstGeom>
          <a:solidFill>
            <a:schemeClr val="accent5"/>
          </a:solidFill>
        </p:spPr>
        <p:txBody>
          <a:bodyPr anchor="ctr" anchorCtr="0"/>
          <a:lstStyle>
            <a:lvl1pPr>
              <a:defRPr sz="2200">
                <a:solidFill>
                  <a:srgbClr val="DCDC00"/>
                </a:solidFill>
              </a:defRPr>
            </a:lvl1pPr>
          </a:lstStyle>
          <a:p>
            <a:pPr lvl="0"/>
            <a:r>
              <a:rPr lang="en-US" noProof="0" dirty="0" smtClean="0"/>
              <a:t>+00%</a:t>
            </a:r>
            <a:endParaRPr lang="en-US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651724" y="3197171"/>
            <a:ext cx="1835745" cy="1152525"/>
          </a:xfrm>
        </p:spPr>
        <p:txBody>
          <a:bodyPr/>
          <a:lstStyle>
            <a:lvl1pPr>
              <a:defRPr sz="1000" b="1"/>
            </a:lvl1pPr>
            <a:lvl2pPr marL="0" indent="0">
              <a:buNone/>
              <a:defRPr sz="1000"/>
            </a:lvl2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</p:txBody>
      </p:sp>
    </p:spTree>
    <p:extLst>
      <p:ext uri="{BB962C8B-B14F-4D97-AF65-F5344CB8AC3E}">
        <p14:creationId xmlns:p14="http://schemas.microsoft.com/office/powerpoint/2010/main" val="2931213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 userDrawn="1"/>
        </p:nvSpPr>
        <p:spPr bwMode="gray">
          <a:xfrm>
            <a:off x="1572031" y="1979555"/>
            <a:ext cx="936000" cy="1188000"/>
          </a:xfrm>
          <a:prstGeom prst="roundRect">
            <a:avLst>
              <a:gd name="adj" fmla="val 231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625985" y="2324484"/>
            <a:ext cx="828092" cy="792000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4500"/>
            </a:lvl1pPr>
          </a:lstStyle>
          <a:p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572000" y="1433476"/>
            <a:ext cx="3132138" cy="2975012"/>
          </a:xfrm>
        </p:spPr>
        <p:txBody>
          <a:bodyPr/>
          <a:lstStyle>
            <a:lvl1pPr>
              <a:spcAft>
                <a:spcPts val="700"/>
              </a:spcAft>
              <a:defRPr sz="1000" b="1" cap="all" baseline="0">
                <a:solidFill>
                  <a:schemeClr val="accent5"/>
                </a:solidFill>
              </a:defRPr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3043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887924" y="2417599"/>
            <a:ext cx="1368000" cy="3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04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58775" y="4020478"/>
            <a:ext cx="8426449" cy="459484"/>
          </a:xfrm>
        </p:spPr>
        <p:txBody>
          <a:bodyPr/>
          <a:lstStyle>
            <a:lvl1pPr marL="0" indent="0" algn="ctr">
              <a:buNone/>
              <a:defRPr sz="1100" b="1">
                <a:solidFill>
                  <a:schemeClr val="accent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00.00.2017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9" name="Espace réservé pour une image  11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9144000" cy="2664000"/>
          </a:xfrm>
          <a:solidFill>
            <a:srgbClr val="EAEAEA"/>
          </a:solidFill>
        </p:spPr>
        <p:txBody>
          <a:bodyPr tIns="540000" anchor="ctr" anchorCtr="0"/>
          <a:lstStyle>
            <a:lvl1pPr>
              <a:defRPr sz="1000"/>
            </a:lvl1pPr>
          </a:lstStyle>
          <a:p>
            <a:r>
              <a:rPr lang="en-US" noProof="0" dirty="0" smtClean="0"/>
              <a:t>Select the icon to insert a picture</a:t>
            </a:r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42000" y="4536591"/>
            <a:ext cx="1260000" cy="283728"/>
          </a:xfrm>
          <a:prstGeom prst="rect">
            <a:avLst/>
          </a:prstGeom>
        </p:spPr>
      </p:pic>
      <p:sp>
        <p:nvSpPr>
          <p:cNvPr id="10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360000" y="2678400"/>
            <a:ext cx="8427600" cy="1184400"/>
          </a:xfrm>
        </p:spPr>
        <p:txBody>
          <a:bodyPr anchor="b" anchorCtr="0"/>
          <a:lstStyle>
            <a:lvl1pPr marL="0" indent="0">
              <a:lnSpc>
                <a:spcPct val="95000"/>
              </a:lnSpc>
              <a:buFont typeface="Arial" panose="020B0604020202020204" pitchFamily="34" charset="0"/>
              <a:buNone/>
              <a:defRPr sz="2170"/>
            </a:lvl1pPr>
            <a:lvl2pPr marL="0" indent="0">
              <a:lnSpc>
                <a:spcPct val="95000"/>
              </a:lnSpc>
              <a:buNone/>
              <a:defRPr sz="1600"/>
            </a:lvl2pPr>
          </a:lstStyle>
          <a:p>
            <a:pPr lvl="0"/>
            <a:r>
              <a:rPr lang="en-US" noProof="0" dirty="0" smtClean="0"/>
              <a:t>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4563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568" y="134761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776" y="1455571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568" y="1858871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776" y="1966828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568" y="237012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776" y="247808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83568" y="2881385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1166776" y="2989342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83568" y="3392642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1166776" y="3500599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83568" y="3903898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1166776" y="4011855"/>
            <a:ext cx="7617691" cy="324092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31679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e la date 10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 algn="l">
              <a:defRPr sz="3000" b="0">
                <a:solidFill>
                  <a:schemeClr val="accent4"/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83616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166825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83616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1166825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4" name="Espace réservé du texte 4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83616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1166825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6" name="Espace réservé du texte 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98080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7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881289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18" name="Espace réservé du texte 4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398080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3881289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3398080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21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3881289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35551" y="1707710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618760" y="1815666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24" name="Espace réservé du texte 4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35551" y="2366524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2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6618760" y="2474480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  <p:sp>
        <p:nvSpPr>
          <p:cNvPr id="26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6135551" y="3025339"/>
            <a:ext cx="432000" cy="432000"/>
          </a:xfrm>
        </p:spPr>
        <p:txBody>
          <a:bodyPr/>
          <a:lstStyle>
            <a:lvl1pPr algn="r">
              <a:defRPr sz="2000" b="1">
                <a:solidFill>
                  <a:schemeClr val="tx2"/>
                </a:solidFill>
              </a:defRPr>
            </a:lvl1pPr>
            <a:lvl2pPr algn="l">
              <a:defRPr/>
            </a:lvl2pPr>
          </a:lstStyle>
          <a:p>
            <a:pPr lvl="0"/>
            <a:r>
              <a:rPr lang="en-US" noProof="0" dirty="0" smtClean="0"/>
              <a:t>00</a:t>
            </a:r>
            <a:endParaRPr lang="en-US" noProof="0" dirty="0"/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6618760" y="3133295"/>
            <a:ext cx="2160000" cy="504825"/>
          </a:xfrm>
        </p:spPr>
        <p:txBody>
          <a:bodyPr/>
          <a:lstStyle>
            <a:lvl1pPr algn="l"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noProof="0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18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83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2915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83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393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166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gray"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1150937" y="390537"/>
            <a:ext cx="7092951" cy="1836551"/>
          </a:xfrm>
        </p:spPr>
        <p:txBody>
          <a:bodyPr anchor="b" anchorCtr="0"/>
          <a:lstStyle>
            <a:lvl1pPr algn="l">
              <a:defRPr sz="8000" b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 dirty="0" smtClean="0"/>
              <a:t>00.</a:t>
            </a:r>
            <a:endParaRPr lang="en-US" noProof="0" dirty="0"/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803775"/>
            <a:ext cx="358776" cy="339726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0" y="4803774"/>
            <a:ext cx="35877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4060" y="4803774"/>
            <a:ext cx="354715" cy="339725"/>
          </a:xfrm>
        </p:spPr>
        <p:txBody>
          <a:bodyPr/>
          <a:lstStyle>
            <a:lvl1pPr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150938" y="2461923"/>
            <a:ext cx="7092950" cy="1946565"/>
          </a:xfrm>
        </p:spPr>
        <p:txBody>
          <a:bodyPr/>
          <a:lstStyle>
            <a:lvl1pPr algn="l">
              <a:lnSpc>
                <a:spcPct val="95000"/>
              </a:lnSpc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Chapter title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4" y="4617830"/>
            <a:ext cx="827998" cy="1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8776" y="438663"/>
            <a:ext cx="8426450" cy="891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8775" y="1851671"/>
            <a:ext cx="8426450" cy="2556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 smtClean="0"/>
              <a:t>Text level 1</a:t>
            </a:r>
          </a:p>
          <a:p>
            <a:pPr lvl="1"/>
            <a:r>
              <a:rPr lang="en-US" noProof="0" dirty="0" smtClean="0"/>
              <a:t>Text level 2</a:t>
            </a:r>
          </a:p>
          <a:p>
            <a:pPr lvl="2"/>
            <a:r>
              <a:rPr lang="en-US" noProof="0" dirty="0" smtClean="0"/>
              <a:t>Text level 3</a:t>
            </a:r>
          </a:p>
          <a:p>
            <a:pPr lvl="3"/>
            <a:r>
              <a:rPr lang="en-US" noProof="0" dirty="0" smtClean="0"/>
              <a:t>Text level 4</a:t>
            </a:r>
          </a:p>
          <a:p>
            <a:pPr lvl="4"/>
            <a:r>
              <a:rPr lang="en-US" noProof="0" dirty="0" smtClean="0"/>
              <a:t>Text level 5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0" y="4803775"/>
            <a:ext cx="358776" cy="3397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510421" y="4551970"/>
            <a:ext cx="684000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>
                <a:solidFill>
                  <a:schemeClr val="accent4"/>
                </a:solidFill>
              </a:defRPr>
            </a:lvl1pPr>
          </a:lstStyle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508" y="4551970"/>
            <a:ext cx="432060" cy="25180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accent4"/>
                </a:solidFill>
              </a:defRPr>
            </a:lvl1pPr>
          </a:lstStyle>
          <a:p>
            <a:fld id="{733122C9-A0B9-462F-8757-0847AD287B63}" type="slidenum">
              <a:rPr lang="en-US" noProof="0" smtClean="0"/>
              <a:pPr/>
              <a:t>‹Nº›</a:t>
            </a:fld>
            <a:endParaRPr lang="en-US" noProof="0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988223" y="4617830"/>
            <a:ext cx="828000" cy="1864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36" r:id="rId2"/>
    <p:sldLayoutId id="2147483821" r:id="rId3"/>
    <p:sldLayoutId id="2147483837" r:id="rId4"/>
    <p:sldLayoutId id="2147483809" r:id="rId5"/>
    <p:sldLayoutId id="2147483810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8" r:id="rId16"/>
    <p:sldLayoutId id="2147483831" r:id="rId17"/>
    <p:sldLayoutId id="2147483832" r:id="rId18"/>
    <p:sldLayoutId id="2147483833" r:id="rId19"/>
    <p:sldLayoutId id="2147483834" r:id="rId20"/>
    <p:sldLayoutId id="2147483811" r:id="rId21"/>
    <p:sldLayoutId id="2147483812" r:id="rId22"/>
    <p:sldLayoutId id="2147483813" r:id="rId23"/>
    <p:sldLayoutId id="2147483814" r:id="rId24"/>
    <p:sldLayoutId id="2147483815" r:id="rId25"/>
    <p:sldLayoutId id="2147483816" r:id="rId26"/>
    <p:sldLayoutId id="2147483817" r:id="rId27"/>
    <p:sldLayoutId id="2147483835" r:id="rId2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1pPr>
      <a:lvl2pPr marL="109538" indent="-109538" algn="ctr" defTabSz="914400" rtl="0" eaLnBrk="1" latinLnBrk="0" hangingPunct="1">
        <a:lnSpc>
          <a:spcPct val="100000"/>
        </a:lnSpc>
        <a:spcBef>
          <a:spcPts val="0"/>
        </a:spcBef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1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08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defRPr sz="1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216000" indent="-10800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Char char="•"/>
        <a:tabLst/>
        <a:defRPr sz="1100" kern="1200">
          <a:solidFill>
            <a:schemeClr val="accent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5.jp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Data" Target="../diagrams/data2.xml"/><Relationship Id="rId5" Type="http://schemas.openxmlformats.org/officeDocument/2006/relationships/image" Target="../media/image17.jpg"/><Relationship Id="rId10" Type="http://schemas.microsoft.com/office/2007/relationships/diagramDrawing" Target="../diagrams/drawing2.xml"/><Relationship Id="rId4" Type="http://schemas.openxmlformats.org/officeDocument/2006/relationships/image" Target="../media/image16.JPG"/><Relationship Id="rId9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81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Agosto </a:t>
            </a:r>
            <a:r>
              <a:rPr lang="en-US" dirty="0" smtClean="0"/>
              <a:t>2021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Curso de inicialización a la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262342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1677109"/>
            <a:ext cx="1064484" cy="142114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8033745" y="3098250"/>
            <a:ext cx="288032" cy="257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s-ES" altLang="es-ES" sz="1100" dirty="0" smtClean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6511155" y="2004143"/>
            <a:ext cx="288032" cy="257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s-ES" altLang="es-ES" sz="1100" dirty="0" smtClean="0">
                <a:solidFill>
                  <a:schemeClr val="accent4"/>
                </a:solidFill>
              </a:rPr>
              <a:t>1</a:t>
            </a: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52" y="3227132"/>
            <a:ext cx="1393546" cy="930192"/>
          </a:xfrm>
          <a:prstGeom prst="rect">
            <a:avLst/>
          </a:prstGeom>
        </p:spPr>
      </p:pic>
      <p:sp>
        <p:nvSpPr>
          <p:cNvPr id="25" name="Rectángulo 24"/>
          <p:cNvSpPr/>
          <p:nvPr/>
        </p:nvSpPr>
        <p:spPr>
          <a:xfrm>
            <a:off x="6521786" y="4157324"/>
            <a:ext cx="288032" cy="257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s-ES" altLang="es-ES" sz="1100" dirty="0" smtClean="0">
                <a:solidFill>
                  <a:schemeClr val="accent4"/>
                </a:solidFill>
              </a:rPr>
              <a:t>4</a:t>
            </a:r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074" y="713182"/>
            <a:ext cx="1432756" cy="1260078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622377099"/>
              </p:ext>
            </p:extLst>
          </p:nvPr>
        </p:nvGraphicFramePr>
        <p:xfrm>
          <a:off x="356746" y="518256"/>
          <a:ext cx="620070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3" name="Titre 6"/>
          <p:cNvSpPr txBox="1">
            <a:spLocks/>
          </p:cNvSpPr>
          <p:nvPr/>
        </p:nvSpPr>
        <p:spPr bwMode="gray">
          <a:xfrm>
            <a:off x="358776" y="438663"/>
            <a:ext cx="8426450" cy="2968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30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3" name="Rectángulo 12"/>
          <p:cNvSpPr/>
          <p:nvPr/>
        </p:nvSpPr>
        <p:spPr>
          <a:xfrm>
            <a:off x="251520" y="843558"/>
            <a:ext cx="853370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Atendiendo al Elemento Indicador</a:t>
            </a:r>
          </a:p>
          <a:p>
            <a:pPr marL="228600" indent="-228600">
              <a:buAutoNum type="arabicPeriod"/>
            </a:pPr>
            <a:r>
              <a:rPr lang="es-ES" sz="1400" dirty="0" smtClean="0"/>
              <a:t>Señales Luminosas. Las indicaciones se dan mediante focos</a:t>
            </a:r>
          </a:p>
          <a:p>
            <a:pPr marL="228600" indent="-228600">
              <a:buAutoNum type="arabicPeriod"/>
            </a:pPr>
            <a:r>
              <a:rPr lang="es-ES" sz="1400" dirty="0" smtClean="0"/>
              <a:t>Señales Mecánicas. Las indicaciones se dan por diferentes posiciones de un disco, de un brazo o de un tablero.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139702"/>
            <a:ext cx="4152900" cy="1876425"/>
          </a:xfrm>
          <a:prstGeom prst="rect">
            <a:avLst/>
          </a:prstGeom>
        </p:spPr>
      </p:pic>
      <p:sp>
        <p:nvSpPr>
          <p:cNvPr id="8" name="Titre 6"/>
          <p:cNvSpPr txBox="1">
            <a:spLocks/>
          </p:cNvSpPr>
          <p:nvPr/>
        </p:nvSpPr>
        <p:spPr bwMode="gray">
          <a:xfrm>
            <a:off x="358776" y="438663"/>
            <a:ext cx="8426450" cy="2968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63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13" name="Rectángulo 12"/>
          <p:cNvSpPr/>
          <p:nvPr/>
        </p:nvSpPr>
        <p:spPr>
          <a:xfrm>
            <a:off x="2413274" y="915566"/>
            <a:ext cx="61926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Atendiendo a la altura</a:t>
            </a:r>
          </a:p>
          <a:p>
            <a:r>
              <a:rPr lang="es-ES" sz="1400" dirty="0" smtClean="0"/>
              <a:t>3. Señales Altas. Instaladas sobre un mástil.</a:t>
            </a:r>
          </a:p>
          <a:p>
            <a:r>
              <a:rPr lang="es-ES" sz="1400" dirty="0" smtClean="0"/>
              <a:t>4. Señales Bajas. Ubicadas directamente sobre el suelo.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418877" y="2517608"/>
            <a:ext cx="627799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/>
              <a:t>Atendiendo a la movilidad</a:t>
            </a:r>
          </a:p>
          <a:p>
            <a:r>
              <a:rPr lang="es-ES" sz="1400" dirty="0" smtClean="0"/>
              <a:t>5. Señales Fijas. Se gobiernan desde el enclavamiento o bloqueo</a:t>
            </a:r>
          </a:p>
          <a:p>
            <a:r>
              <a:rPr lang="es-ES" sz="1400" dirty="0" smtClean="0"/>
              <a:t>6. Señales Portátiles. No tienen interés desde el punto de vista de la automatización de la señalización.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73" y="2440770"/>
            <a:ext cx="2076450" cy="14954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25" y="843558"/>
            <a:ext cx="1771650" cy="1466850"/>
          </a:xfrm>
          <a:prstGeom prst="rect">
            <a:avLst/>
          </a:prstGeom>
        </p:spPr>
      </p:pic>
      <p:sp>
        <p:nvSpPr>
          <p:cNvPr id="10" name="Titre 6"/>
          <p:cNvSpPr txBox="1">
            <a:spLocks/>
          </p:cNvSpPr>
          <p:nvPr/>
        </p:nvSpPr>
        <p:spPr bwMode="gray">
          <a:xfrm>
            <a:off x="358776" y="438663"/>
            <a:ext cx="8426450" cy="2968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3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a 33"/>
          <p:cNvGraphicFramePr/>
          <p:nvPr>
            <p:extLst>
              <p:ext uri="{D42A27DB-BD31-4B8C-83A1-F6EECF244321}">
                <p14:modId xmlns:p14="http://schemas.microsoft.com/office/powerpoint/2010/main" val="2252368052"/>
              </p:ext>
            </p:extLst>
          </p:nvPr>
        </p:nvGraphicFramePr>
        <p:xfrm>
          <a:off x="12730" y="585500"/>
          <a:ext cx="844770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503089" y="4552193"/>
            <a:ext cx="6840000" cy="251805"/>
          </a:xfrm>
        </p:spPr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95" y="2967143"/>
            <a:ext cx="657614" cy="1584827"/>
          </a:xfrm>
          <a:prstGeom prst="rect">
            <a:avLst/>
          </a:prstGeom>
        </p:spPr>
      </p:pic>
      <p:sp>
        <p:nvSpPr>
          <p:cNvPr id="8" name="Titre 6"/>
          <p:cNvSpPr txBox="1">
            <a:spLocks/>
          </p:cNvSpPr>
          <p:nvPr/>
        </p:nvSpPr>
        <p:spPr bwMode="gray">
          <a:xfrm>
            <a:off x="358776" y="438663"/>
            <a:ext cx="8426450" cy="2968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69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Fundamentales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358775" y="894125"/>
            <a:ext cx="84264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Señales Fundamentales</a:t>
            </a:r>
          </a:p>
          <a:p>
            <a:r>
              <a:rPr lang="es-ES" sz="1400" dirty="0" smtClean="0"/>
              <a:t>Señales que autorizan los movimientos de avance del tren, tanto en estaciones como en trayectos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443250"/>
            <a:ext cx="6048672" cy="30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2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Fundamentales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4871" b="7179"/>
          <a:stretch/>
        </p:blipFill>
        <p:spPr>
          <a:xfrm>
            <a:off x="755576" y="843558"/>
            <a:ext cx="6937686" cy="352839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980" y="406884"/>
            <a:ext cx="1677394" cy="230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Fundamentales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1" y="771550"/>
            <a:ext cx="7092280" cy="38603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423" y="207011"/>
            <a:ext cx="1507803" cy="22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8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Fundamentales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67" y="771550"/>
            <a:ext cx="6740530" cy="38451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430541"/>
            <a:ext cx="1296144" cy="112142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438663"/>
            <a:ext cx="1208572" cy="13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Fundamentales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987574"/>
            <a:ext cx="7347916" cy="328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8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Indicadoras</a:t>
            </a:r>
            <a:r>
              <a:rPr lang="fr-FR" dirty="0" smtClean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358775" y="894125"/>
            <a:ext cx="84264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Señales Indicadoras</a:t>
            </a:r>
          </a:p>
          <a:p>
            <a:r>
              <a:rPr lang="es-ES" sz="1400" dirty="0" smtClean="0"/>
              <a:t>Complementan las órdenes de las señales fundamentales.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573488"/>
            <a:ext cx="5688632" cy="29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3" name="Espace réservé pour une image  12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Espace réservé pour une image  17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Espace réservé pour une image  13"/>
          <p:cNvPicPr>
            <a:picLocks noGrp="1" noChangeAspect="1"/>
          </p:cNvPicPr>
          <p:nvPr>
            <p:ph type="pic" sz="quarter" idx="1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pic>
        <p:nvPicPr>
          <p:cNvPr id="15" name="Espace réservé pour une image  14"/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Espace réservé pour une image  15"/>
          <p:cNvPicPr>
            <a:picLocks noGrp="1" noChangeAspect="1"/>
          </p:cNvPicPr>
          <p:nvPr>
            <p:ph type="pic" sz="quarter" idx="1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Espace réservé pour une image  16"/>
          <p:cNvPicPr>
            <a:picLocks noGrp="1" noChangeAspect="1"/>
          </p:cNvPicPr>
          <p:nvPr>
            <p:ph type="pic" sz="quarter" idx="19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" b="92"/>
          <a:stretch>
            <a:fillRect/>
          </a:stretch>
        </p:blipFill>
        <p:spPr/>
      </p:pic>
      <p:sp>
        <p:nvSpPr>
          <p:cNvPr id="11" name="Sous-titr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Agosto </a:t>
            </a:r>
            <a:r>
              <a:rPr lang="en-US" dirty="0" smtClean="0"/>
              <a:t>2021</a:t>
            </a:r>
            <a:endParaRPr lang="en-US" dirty="0"/>
          </a:p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Señales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3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Indicadoras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358775" y="894125"/>
            <a:ext cx="84264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/>
              <a:t>Señales Indicadoras</a:t>
            </a:r>
          </a:p>
          <a:p>
            <a:r>
              <a:rPr lang="es-ES" sz="1400" dirty="0" smtClean="0"/>
              <a:t>Complementan las órdenes de las señales fundamentales.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03" y="1631894"/>
            <a:ext cx="677119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Secuencia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Aspectos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Convencional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915566"/>
            <a:ext cx="5477541" cy="34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Secuencia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Aspectos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Convencional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10421" y="884780"/>
            <a:ext cx="7950011" cy="205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262699"/>
              </a:buClr>
              <a:buSzPts val="2800"/>
            </a:pPr>
            <a:r>
              <a:rPr lang="es-ES" sz="1600" b="1" dirty="0" err="1" smtClean="0">
                <a:sym typeface="Times New Roman"/>
              </a:rPr>
              <a:t>Señalizacion</a:t>
            </a:r>
            <a:r>
              <a:rPr lang="es-ES" sz="1600" b="1" dirty="0" smtClean="0">
                <a:sym typeface="Times New Roman"/>
              </a:rPr>
              <a:t> </a:t>
            </a:r>
            <a:r>
              <a:rPr lang="es-ES" sz="1600" b="1" dirty="0">
                <a:sym typeface="Times New Roman"/>
              </a:rPr>
              <a:t>3 aspectos </a:t>
            </a:r>
            <a:r>
              <a:rPr lang="es-ES" sz="1600" dirty="0">
                <a:sym typeface="Times New Roman"/>
              </a:rPr>
              <a:t>≤160 km/h</a:t>
            </a:r>
            <a:endParaRPr lang="es-ES" sz="16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Rojo</a:t>
            </a:r>
            <a:endParaRPr lang="es-ES" sz="14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Amarillo</a:t>
            </a:r>
            <a:endParaRPr lang="es-ES" sz="14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Verde</a:t>
            </a:r>
            <a:endParaRPr lang="es-ES" sz="1400" dirty="0"/>
          </a:p>
          <a:p>
            <a:pPr marL="0" lvl="1">
              <a:spcBef>
                <a:spcPts val="560"/>
              </a:spcBef>
              <a:buClr>
                <a:srgbClr val="262699"/>
              </a:buClr>
              <a:buSzPts val="2800"/>
            </a:pPr>
            <a:endParaRPr lang="es-ES" sz="1600" dirty="0" smtClean="0">
              <a:sym typeface="Times New Roman"/>
            </a:endParaRPr>
          </a:p>
          <a:p>
            <a:pPr marL="0" lvl="1">
              <a:spcBef>
                <a:spcPts val="560"/>
              </a:spcBef>
              <a:buClr>
                <a:srgbClr val="262699"/>
              </a:buClr>
              <a:buSzPts val="2800"/>
            </a:pPr>
            <a:endParaRPr lang="es-ES" sz="1400" dirty="0" smtClean="0">
              <a:sym typeface="Times New Roman"/>
            </a:endParaRPr>
          </a:p>
          <a:p>
            <a:pPr marL="0" lvl="1">
              <a:spcBef>
                <a:spcPts val="560"/>
              </a:spcBef>
              <a:buClr>
                <a:srgbClr val="262699"/>
              </a:buClr>
              <a:buSzPts val="2800"/>
            </a:pPr>
            <a:r>
              <a:rPr lang="es-ES" sz="1400" dirty="0" smtClean="0">
                <a:sym typeface="Times New Roman"/>
              </a:rPr>
              <a:t>En caso de que no haya suficiente distancia de frenado, la limitación de velocidad es adelantada.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7351" b="4444"/>
          <a:stretch/>
        </p:blipFill>
        <p:spPr>
          <a:xfrm>
            <a:off x="4601976" y="854954"/>
            <a:ext cx="3740448" cy="172819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t="10664"/>
          <a:stretch/>
        </p:blipFill>
        <p:spPr>
          <a:xfrm>
            <a:off x="2339752" y="3003797"/>
            <a:ext cx="3565203" cy="16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Secuencia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Aspectos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Convencional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6" name="Rectángulo 5"/>
          <p:cNvSpPr/>
          <p:nvPr/>
        </p:nvSpPr>
        <p:spPr>
          <a:xfrm>
            <a:off x="510421" y="884353"/>
            <a:ext cx="770485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560"/>
              </a:spcBef>
              <a:buClr>
                <a:srgbClr val="262699"/>
              </a:buClr>
              <a:buSzPts val="2800"/>
            </a:pPr>
            <a:r>
              <a:rPr lang="es-ES" sz="1600" b="1" dirty="0" smtClean="0">
                <a:sym typeface="Times New Roman"/>
              </a:rPr>
              <a:t>Señalización </a:t>
            </a:r>
            <a:r>
              <a:rPr lang="es-ES" sz="1600" b="1" dirty="0">
                <a:sym typeface="Times New Roman"/>
              </a:rPr>
              <a:t>4 aspectos</a:t>
            </a:r>
            <a:r>
              <a:rPr lang="es-ES" sz="1600" dirty="0">
                <a:sym typeface="Times New Roman"/>
              </a:rPr>
              <a:t> ≤220 km/h</a:t>
            </a:r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Rojo</a:t>
            </a:r>
            <a:endParaRPr lang="es-ES" sz="14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Amarillo</a:t>
            </a:r>
            <a:endParaRPr lang="es-ES" sz="14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Verde Intermitente</a:t>
            </a:r>
            <a:endParaRPr lang="es-ES" sz="1400" dirty="0"/>
          </a:p>
          <a:p>
            <a:pPr marL="285750" lvl="1" indent="-285750">
              <a:lnSpc>
                <a:spcPct val="90000"/>
              </a:lnSpc>
              <a:spcBef>
                <a:spcPts val="560"/>
              </a:spcBef>
              <a:buSzPts val="2240"/>
              <a:buFont typeface="Arial" panose="020B0604020202020204" pitchFamily="34" charset="0"/>
              <a:buChar char="•"/>
            </a:pPr>
            <a:r>
              <a:rPr lang="es-ES" sz="1400" dirty="0">
                <a:sym typeface="Times New Roman"/>
              </a:rPr>
              <a:t>Verde</a:t>
            </a:r>
            <a:endParaRPr lang="es-ES" sz="14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22" y="1707654"/>
            <a:ext cx="4824536" cy="26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35" y="871350"/>
            <a:ext cx="5544129" cy="354976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Secuencia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Aspectos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Alta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Velocidad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551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Tipos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Señales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Secuencia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Aspectos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AVE Madrid-Sevilla.</a:t>
            </a:r>
            <a:endParaRPr lang="es-ES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884353"/>
            <a:ext cx="5544616" cy="35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1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26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Representación </a:t>
            </a:r>
            <a:r>
              <a:rPr lang="es-ES" dirty="0" err="1" smtClean="0"/>
              <a:t>Videográfica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078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27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1" y="1972386"/>
            <a:ext cx="3691090" cy="23250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99" y="671677"/>
            <a:ext cx="2025355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0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99" y="671677"/>
            <a:ext cx="2025355" cy="36518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851438"/>
            <a:ext cx="3459662" cy="24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589614"/>
            <a:ext cx="2070018" cy="375151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851437"/>
            <a:ext cx="4073882" cy="2482403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29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99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s-ES" dirty="0" smtClean="0"/>
              <a:t>Señales</a:t>
            </a:r>
            <a:endParaRPr lang="es-ES" dirty="0"/>
          </a:p>
        </p:txBody>
      </p:sp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11" name="Marcador de texto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1.</a:t>
            </a:r>
            <a:endParaRPr lang="es-ES" dirty="0"/>
          </a:p>
        </p:txBody>
      </p:sp>
      <p:sp>
        <p:nvSpPr>
          <p:cNvPr id="25" name="Marcador de texto 2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1" u="sng" dirty="0">
                <a:solidFill>
                  <a:schemeClr val="tx2"/>
                </a:solidFill>
              </a:rPr>
              <a:t>Definición</a:t>
            </a:r>
          </a:p>
        </p:txBody>
      </p:sp>
      <p:sp>
        <p:nvSpPr>
          <p:cNvPr id="26" name="Marcador de texto 2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smtClean="0"/>
              <a:t>2.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b="1" u="sng" dirty="0">
                <a:solidFill>
                  <a:schemeClr val="tx2"/>
                </a:solidFill>
              </a:rPr>
              <a:t>Tipos de Señales</a:t>
            </a: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 smtClean="0"/>
              <a:t>3.</a:t>
            </a:r>
            <a:endParaRPr lang="es-ES" dirty="0"/>
          </a:p>
        </p:txBody>
      </p:sp>
      <p:sp>
        <p:nvSpPr>
          <p:cNvPr id="29" name="Marcador de texto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b="1" u="sng" dirty="0">
                <a:solidFill>
                  <a:schemeClr val="tx2"/>
                </a:solidFill>
              </a:rPr>
              <a:t>Representación </a:t>
            </a:r>
            <a:r>
              <a:rPr lang="es-ES" b="1" u="sng" dirty="0" err="1">
                <a:solidFill>
                  <a:schemeClr val="tx2"/>
                </a:solidFill>
              </a:rPr>
              <a:t>Videográfica</a:t>
            </a:r>
            <a:endParaRPr lang="es-ES" b="1" u="sng" dirty="0">
              <a:solidFill>
                <a:schemeClr val="tx2"/>
              </a:solidFill>
            </a:endParaRP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s-ES" dirty="0" smtClean="0"/>
              <a:t>4.</a:t>
            </a:r>
            <a:endParaRPr lang="es-ES" dirty="0"/>
          </a:p>
        </p:txBody>
      </p:sp>
      <p:sp>
        <p:nvSpPr>
          <p:cNvPr id="31" name="Marcador de texto 3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s-ES" b="1" u="sng" dirty="0">
                <a:solidFill>
                  <a:schemeClr val="tx2"/>
                </a:solidFill>
              </a:rPr>
              <a:t>Escenarios de Señalización</a:t>
            </a:r>
          </a:p>
        </p:txBody>
      </p:sp>
      <p:sp>
        <p:nvSpPr>
          <p:cNvPr id="32" name="Marcador de texto 3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 smtClean="0"/>
              <a:t>5.</a:t>
            </a:r>
            <a:endParaRPr lang="es-ES" dirty="0"/>
          </a:p>
        </p:txBody>
      </p:sp>
      <p:sp>
        <p:nvSpPr>
          <p:cNvPr id="33" name="Marcador de texto 3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b="1" u="sng" dirty="0" err="1" smtClean="0">
                <a:solidFill>
                  <a:schemeClr val="tx2"/>
                </a:solidFill>
              </a:rPr>
              <a:t>Proyectos.Particularidades</a:t>
            </a:r>
            <a:endParaRPr lang="es-ES" b="1" u="sng" dirty="0">
              <a:solidFill>
                <a:schemeClr val="tx2"/>
              </a:solidFill>
            </a:endParaRPr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6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b="1" u="sng" dirty="0">
                <a:solidFill>
                  <a:schemeClr val="tx2"/>
                </a:solidFill>
              </a:rPr>
              <a:t>Pasos a Nivel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58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576709"/>
            <a:ext cx="2096312" cy="3764414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3" y="1851436"/>
            <a:ext cx="3954209" cy="24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1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434" y="576709"/>
            <a:ext cx="2072036" cy="376441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51436"/>
            <a:ext cx="4165591" cy="2511720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31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398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750" y="614194"/>
            <a:ext cx="2128570" cy="377337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1712" t="2923"/>
          <a:stretch/>
        </p:blipFill>
        <p:spPr>
          <a:xfrm>
            <a:off x="1115616" y="2512852"/>
            <a:ext cx="3240360" cy="1874715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10" name="Rectángulo 9"/>
          <p:cNvSpPr/>
          <p:nvPr/>
        </p:nvSpPr>
        <p:spPr>
          <a:xfrm>
            <a:off x="525808" y="865130"/>
            <a:ext cx="4675076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Clr>
                <a:srgbClr val="262699"/>
              </a:buClr>
              <a:buSzPts val="2800"/>
            </a:pPr>
            <a:r>
              <a:rPr lang="es-ES" sz="1600" b="1" dirty="0">
                <a:sym typeface="Times New Roman"/>
              </a:rPr>
              <a:t>Señales Permisivas </a:t>
            </a:r>
          </a:p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dirty="0">
                <a:sym typeface="Times New Roman"/>
              </a:rPr>
              <a:t>Son señales que si están en indicación de parada pueden ser rebasadas sin autorización expresa a una velocidad no superior a 30 km/h.  </a:t>
            </a:r>
            <a:endParaRPr lang="es-ES" sz="1400" dirty="0"/>
          </a:p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dirty="0">
                <a:sym typeface="Times New Roman"/>
              </a:rPr>
              <a:t>Tienen un cartelón indicando que son permisivas (P).</a:t>
            </a:r>
            <a:endParaRPr lang="es-ES" sz="1400" dirty="0"/>
          </a:p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dirty="0">
                <a:sym typeface="Times New Roman"/>
              </a:rPr>
              <a:t>Las señales de bloqueo suelen ser permisivas.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6929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15" y="639197"/>
            <a:ext cx="2095605" cy="38096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7" y="1995686"/>
            <a:ext cx="4294932" cy="2453113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230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48276"/>
            <a:ext cx="4342039" cy="26917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15" y="639197"/>
            <a:ext cx="2095605" cy="3809602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Representación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Videográfica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394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35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Escenarios de Señalización.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94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Escenarios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Señalización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01502" y="987574"/>
            <a:ext cx="823804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b="1" dirty="0">
                <a:sym typeface="Times New Roman"/>
              </a:rPr>
              <a:t>Paso Directo: </a:t>
            </a:r>
            <a:r>
              <a:rPr lang="es-ES" sz="1400" dirty="0">
                <a:sym typeface="Times New Roman"/>
              </a:rPr>
              <a:t>señalización de la suma de un movimiento de entrada a la Estación más el de Salida sin parada en la Estación.</a:t>
            </a:r>
            <a:endParaRPr lang="es-ES" sz="1400" dirty="0">
              <a:sym typeface="Carme"/>
            </a:endParaRPr>
          </a:p>
        </p:txBody>
      </p:sp>
      <p:pic>
        <p:nvPicPr>
          <p:cNvPr id="8" name="Shape 1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1855903"/>
            <a:ext cx="7594996" cy="23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2555776" y="3075806"/>
            <a:ext cx="144016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430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37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Escenarios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Señalización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10420" y="986735"/>
            <a:ext cx="823804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b="1" dirty="0">
                <a:sym typeface="Times New Roman"/>
              </a:rPr>
              <a:t>Entrada a Estación a Normal: </a:t>
            </a:r>
            <a:r>
              <a:rPr lang="es-ES" sz="1400" dirty="0">
                <a:sym typeface="Times New Roman"/>
              </a:rPr>
              <a:t>señalización del movimiento de entrada a la Estación por Desvíos a Normal.</a:t>
            </a:r>
            <a:endParaRPr lang="es-ES" sz="1400" dirty="0">
              <a:sym typeface="Carme"/>
            </a:endParaRPr>
          </a:p>
        </p:txBody>
      </p:sp>
      <p:pic>
        <p:nvPicPr>
          <p:cNvPr id="9" name="Shape 16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9592" y="1809836"/>
            <a:ext cx="7602923" cy="23673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2771800" y="3012094"/>
            <a:ext cx="144016" cy="78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78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38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Escenarios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Señalización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10420" y="986735"/>
            <a:ext cx="823804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b="1" dirty="0">
                <a:sym typeface="Times New Roman"/>
              </a:rPr>
              <a:t>Entrada a Estación a Invertida:</a:t>
            </a:r>
            <a:r>
              <a:rPr lang="es-ES" sz="1400" dirty="0">
                <a:sym typeface="Times New Roman"/>
              </a:rPr>
              <a:t> señalización del movimiento de entrada a la Estación por Desvíos a Invertida.</a:t>
            </a:r>
            <a:endParaRPr lang="es-ES" sz="1400" dirty="0"/>
          </a:p>
        </p:txBody>
      </p:sp>
      <p:pic>
        <p:nvPicPr>
          <p:cNvPr id="8" name="Shape 16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0126" y="2024222"/>
            <a:ext cx="8038367" cy="225313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/>
          <p:cNvSpPr/>
          <p:nvPr/>
        </p:nvSpPr>
        <p:spPr>
          <a:xfrm>
            <a:off x="2699792" y="3435846"/>
            <a:ext cx="144016" cy="784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355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39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4.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Escenarios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Señalización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4" name="Rectángulo 3"/>
          <p:cNvSpPr/>
          <p:nvPr/>
        </p:nvSpPr>
        <p:spPr>
          <a:xfrm>
            <a:off x="510420" y="986735"/>
            <a:ext cx="8238043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560"/>
              </a:spcBef>
              <a:buClr>
                <a:schemeClr val="accent2"/>
              </a:buClr>
              <a:buSzPts val="2240"/>
            </a:pPr>
            <a:r>
              <a:rPr lang="es-ES" sz="1400" b="1" dirty="0">
                <a:sym typeface="Times New Roman"/>
              </a:rPr>
              <a:t>Salida de Estación:</a:t>
            </a:r>
            <a:r>
              <a:rPr lang="es-ES" sz="1400" dirty="0">
                <a:sym typeface="Times New Roman"/>
              </a:rPr>
              <a:t> señalización del movimiento de salida de la Estación (Bloqueo) en </a:t>
            </a:r>
            <a:r>
              <a:rPr lang="es-ES" sz="1400" dirty="0" smtClean="0">
                <a:sym typeface="Times New Roman"/>
              </a:rPr>
              <a:t>Convencional.</a:t>
            </a:r>
            <a:endParaRPr lang="es-ES" sz="1400" dirty="0"/>
          </a:p>
        </p:txBody>
      </p:sp>
      <p:pic>
        <p:nvPicPr>
          <p:cNvPr id="9" name="Shape 16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2774" y="1978028"/>
            <a:ext cx="8273334" cy="23455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ángulo 5"/>
          <p:cNvSpPr/>
          <p:nvPr/>
        </p:nvSpPr>
        <p:spPr>
          <a:xfrm>
            <a:off x="1403648" y="3003798"/>
            <a:ext cx="72008" cy="72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995936" y="3003798"/>
            <a:ext cx="216024" cy="631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1259632" y="3012641"/>
            <a:ext cx="216024" cy="631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364088" y="3003797"/>
            <a:ext cx="288032" cy="6316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6017720" y="3003797"/>
            <a:ext cx="360296" cy="6316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15"/>
          <p:cNvSpPr/>
          <p:nvPr/>
        </p:nvSpPr>
        <p:spPr>
          <a:xfrm>
            <a:off x="8559293" y="3041566"/>
            <a:ext cx="252786" cy="6848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88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4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Definición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5.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40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Proyectos. Particularidades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21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41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SAMSUN KALIN</a:t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771550"/>
            <a:ext cx="6542071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8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42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SAMSUN KALIN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2" y="987574"/>
            <a:ext cx="8316696" cy="35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43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SAMSUN KALIN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87574"/>
            <a:ext cx="6751662" cy="348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8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44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SAMSUN KALIN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7" y="849545"/>
            <a:ext cx="7884368" cy="34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6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45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SAMSUN KALIN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87574"/>
            <a:ext cx="5686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3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46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SAMSUN KALIN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779662"/>
            <a:ext cx="62769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47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BANDIRMA</a:t>
            </a: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52" y="843558"/>
            <a:ext cx="8658502" cy="36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7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48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fr-F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Proyectos</a:t>
            </a:r>
            <a:r>
              <a:rPr lang="fr-F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BANDIRMA</a:t>
            </a:r>
            <a:endParaRPr lang="fr-FR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3" y="987574"/>
            <a:ext cx="8265024" cy="32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6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49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Pasos a Nivel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68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296883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Definición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5</a:t>
            </a:fld>
            <a:endParaRPr lang="fr-F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366472376"/>
              </p:ext>
            </p:extLst>
          </p:nvPr>
        </p:nvGraphicFramePr>
        <p:xfrm>
          <a:off x="1187624" y="1923678"/>
          <a:ext cx="6283075" cy="2193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ángulo 9"/>
          <p:cNvSpPr/>
          <p:nvPr/>
        </p:nvSpPr>
        <p:spPr>
          <a:xfrm>
            <a:off x="358776" y="906016"/>
            <a:ext cx="853370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s-ES" altLang="es-ES" sz="1600" dirty="0" smtClean="0"/>
              <a:t>Las señales son los elementos de campo que regulan la circulación ferroviaria y protegen secciones determinadas de vía, dando autoridad de movimiento a los trenes.</a:t>
            </a:r>
            <a:endParaRPr lang="es-ES" altLang="es-ES" sz="1600" dirty="0"/>
          </a:p>
        </p:txBody>
      </p:sp>
    </p:spTree>
    <p:extLst>
      <p:ext uri="{BB962C8B-B14F-4D97-AF65-F5344CB8AC3E}">
        <p14:creationId xmlns:p14="http://schemas.microsoft.com/office/powerpoint/2010/main" val="5582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50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Rectángulo 5"/>
          <p:cNvSpPr/>
          <p:nvPr/>
        </p:nvSpPr>
        <p:spPr>
          <a:xfrm>
            <a:off x="251520" y="843558"/>
            <a:ext cx="8533706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La intersección de la carretera con la vía define una zona </a:t>
            </a:r>
            <a:r>
              <a:rPr lang="es-ES" sz="1600" dirty="0" smtClean="0"/>
              <a:t>de incertidumbre </a:t>
            </a:r>
            <a:r>
              <a:rPr lang="es-ES" sz="1600" dirty="0"/>
              <a:t>que requiere ser protegida</a:t>
            </a:r>
            <a:r>
              <a:rPr lang="es-E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 smtClean="0"/>
              <a:t>Esta </a:t>
            </a:r>
            <a:r>
              <a:rPr lang="es-ES" sz="1600" dirty="0"/>
              <a:t>protección afecta a ambos tipos de circulaciones: trenes y coches</a:t>
            </a:r>
            <a:r>
              <a:rPr lang="es-E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9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 smtClean="0"/>
              <a:t>El </a:t>
            </a:r>
            <a:r>
              <a:rPr lang="es-ES" sz="1600" dirty="0"/>
              <a:t>sistema de protección del paso es una solución de compromiso </a:t>
            </a:r>
            <a:r>
              <a:rPr lang="es-ES" sz="1600" dirty="0" smtClean="0"/>
              <a:t>entre los </a:t>
            </a:r>
            <a:r>
              <a:rPr lang="es-ES" sz="1600" dirty="0"/>
              <a:t>dos tráficos, pero su principal objetivo es evitar las colisiones</a:t>
            </a:r>
            <a:r>
              <a:rPr lang="es-E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 smtClean="0"/>
              <a:t>Los </a:t>
            </a:r>
            <a:r>
              <a:rPr lang="es-ES" sz="1600" dirty="0"/>
              <a:t>pasos a nivel pueden funcionar automáticamente o estar </a:t>
            </a:r>
            <a:r>
              <a:rPr lang="es-ES" sz="1600" dirty="0" smtClean="0"/>
              <a:t>controlados por </a:t>
            </a:r>
            <a:r>
              <a:rPr lang="es-ES" sz="1600" dirty="0"/>
              <a:t>el enclavamiento, como los instalados en estación</a:t>
            </a:r>
            <a:r>
              <a:rPr lang="es-ES" sz="16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600" dirty="0"/>
              <a:t>Se tiende a la eliminación de los pasos a nivel sustituyéndolos por </a:t>
            </a:r>
            <a:r>
              <a:rPr lang="es-ES" sz="1600" dirty="0" smtClean="0"/>
              <a:t>pasos elevados </a:t>
            </a:r>
            <a:r>
              <a:rPr lang="es-ES" sz="1600" dirty="0"/>
              <a:t>o inferiores.</a:t>
            </a:r>
          </a:p>
        </p:txBody>
      </p:sp>
    </p:spTree>
    <p:extLst>
      <p:ext uri="{BB962C8B-B14F-4D97-AF65-F5344CB8AC3E}">
        <p14:creationId xmlns:p14="http://schemas.microsoft.com/office/powerpoint/2010/main" val="708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51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Rectángulo 5"/>
          <p:cNvSpPr/>
          <p:nvPr/>
        </p:nvSpPr>
        <p:spPr>
          <a:xfrm>
            <a:off x="251520" y="843558"/>
            <a:ext cx="85337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/>
              <a:t>Protección manual (E)</a:t>
            </a:r>
          </a:p>
          <a:p>
            <a:pPr algn="just"/>
            <a:r>
              <a:rPr lang="es-ES" sz="1600" dirty="0"/>
              <a:t>Existe un operario guardabarrera que se encarga de cerrar las barreras que existen </a:t>
            </a:r>
            <a:r>
              <a:rPr lang="es-ES" sz="1600" dirty="0" smtClean="0"/>
              <a:t>a ambos </a:t>
            </a:r>
            <a:r>
              <a:rPr lang="es-ES" sz="1600" dirty="0"/>
              <a:t>lados de la vía.</a:t>
            </a:r>
          </a:p>
          <a:p>
            <a:pPr algn="just"/>
            <a:r>
              <a:rPr lang="es-ES" sz="1600" dirty="0"/>
              <a:t>Es un sistema muy seguro pero costoso</a:t>
            </a:r>
            <a:r>
              <a:rPr lang="es-ES" sz="1600" dirty="0" smtClean="0"/>
              <a:t>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 smtClean="0"/>
              <a:t>Señales </a:t>
            </a:r>
            <a:r>
              <a:rPr lang="es-ES" sz="1600" b="1" dirty="0"/>
              <a:t>luminosas y acústicas </a:t>
            </a:r>
            <a:r>
              <a:rPr lang="es-ES" sz="1600" b="1" dirty="0" smtClean="0"/>
              <a:t>o S.L.A.</a:t>
            </a:r>
            <a:endParaRPr lang="es-ES" sz="1600" b="1" dirty="0"/>
          </a:p>
          <a:p>
            <a:pPr algn="just"/>
            <a:r>
              <a:rPr lang="es-ES" sz="1600" dirty="0"/>
              <a:t>- </a:t>
            </a:r>
            <a:r>
              <a:rPr lang="es-ES" sz="1600" u="sng" dirty="0"/>
              <a:t>Sistema de detección del tren:</a:t>
            </a:r>
          </a:p>
          <a:p>
            <a:pPr algn="just"/>
            <a:r>
              <a:rPr lang="es-ES" sz="1600" dirty="0"/>
              <a:t> </a:t>
            </a:r>
            <a:r>
              <a:rPr lang="es-ES" sz="1600" dirty="0" smtClean="0"/>
              <a:t>  Pedales </a:t>
            </a:r>
            <a:r>
              <a:rPr lang="es-ES" sz="1600" dirty="0"/>
              <a:t>que detectan la posición del tren</a:t>
            </a:r>
          </a:p>
          <a:p>
            <a:pPr algn="just"/>
            <a:r>
              <a:rPr lang="es-ES" sz="1600" dirty="0"/>
              <a:t>- </a:t>
            </a:r>
            <a:r>
              <a:rPr lang="es-ES" sz="1600" u="sng" dirty="0"/>
              <a:t>Sistema de protección a la carretera:</a:t>
            </a:r>
          </a:p>
          <a:p>
            <a:pPr algn="just"/>
            <a:r>
              <a:rPr lang="es-ES" sz="1600" dirty="0" smtClean="0"/>
              <a:t>   Cuatro </a:t>
            </a:r>
            <a:r>
              <a:rPr lang="es-ES" sz="1600" dirty="0"/>
              <a:t>señales a ambos lados de la carretera luciendo rojo intermitente, así </a:t>
            </a:r>
            <a:r>
              <a:rPr lang="es-ES" sz="1600" dirty="0" smtClean="0"/>
              <a:t>como señales</a:t>
            </a:r>
          </a:p>
          <a:p>
            <a:pPr algn="just"/>
            <a:r>
              <a:rPr lang="es-ES" sz="1600" dirty="0"/>
              <a:t> </a:t>
            </a:r>
            <a:r>
              <a:rPr lang="es-ES" sz="1600" dirty="0" smtClean="0"/>
              <a:t>  acústicas </a:t>
            </a:r>
            <a:r>
              <a:rPr lang="es-ES" sz="1600" dirty="0"/>
              <a:t>y un indicador del paso de tren. Además una señal fija de la cruz de</a:t>
            </a:r>
          </a:p>
          <a:p>
            <a:pPr algn="just"/>
            <a:r>
              <a:rPr lang="es-ES" sz="1600" dirty="0" smtClean="0"/>
              <a:t>   San </a:t>
            </a:r>
            <a:r>
              <a:rPr lang="es-ES" sz="1600" dirty="0"/>
              <a:t>Andrés. Las señales deben activarse 20 s antes de la llegada del tren al cruce.</a:t>
            </a:r>
          </a:p>
          <a:p>
            <a:pPr algn="just"/>
            <a:r>
              <a:rPr lang="es-ES" sz="1600" dirty="0"/>
              <a:t>- </a:t>
            </a:r>
            <a:r>
              <a:rPr lang="es-ES" sz="1600" u="sng" dirty="0"/>
              <a:t>Sistema de protección al ferrocarril:</a:t>
            </a:r>
          </a:p>
          <a:p>
            <a:pPr algn="just"/>
            <a:r>
              <a:rPr lang="es-ES" sz="1600" dirty="0" smtClean="0"/>
              <a:t>   Señal </a:t>
            </a:r>
            <a:r>
              <a:rPr lang="es-ES" sz="1600" dirty="0"/>
              <a:t>indicando que el paso tiene las protecciones de la carretera activadas.</a:t>
            </a:r>
          </a:p>
          <a:p>
            <a:pPr algn="just"/>
            <a:r>
              <a:rPr lang="es-ES" sz="1600" dirty="0" smtClean="0"/>
              <a:t>	– </a:t>
            </a:r>
            <a:r>
              <a:rPr lang="es-ES" sz="1600" i="1" dirty="0" smtClean="0"/>
              <a:t>Para </a:t>
            </a:r>
            <a:r>
              <a:rPr lang="es-ES" sz="1600" i="1" dirty="0"/>
              <a:t>zonas de poca densidad de tráfico.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1546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52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sp>
        <p:nvSpPr>
          <p:cNvPr id="6" name="Rectángulo 5"/>
          <p:cNvSpPr/>
          <p:nvPr/>
        </p:nvSpPr>
        <p:spPr>
          <a:xfrm>
            <a:off x="251520" y="843558"/>
            <a:ext cx="853370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 err="1" smtClean="0"/>
              <a:t>Semibarreras</a:t>
            </a:r>
            <a:r>
              <a:rPr lang="es-ES" sz="1600" b="1" dirty="0" smtClean="0"/>
              <a:t> </a:t>
            </a:r>
            <a:r>
              <a:rPr lang="es-ES" sz="1600" b="1" dirty="0"/>
              <a:t>Automáticas </a:t>
            </a:r>
            <a:r>
              <a:rPr lang="es-ES" sz="1600" b="1" dirty="0" smtClean="0"/>
              <a:t>o S.B.A.</a:t>
            </a:r>
          </a:p>
          <a:p>
            <a:pPr algn="just"/>
            <a:r>
              <a:rPr lang="es-ES" sz="1600" dirty="0" smtClean="0"/>
              <a:t>A </a:t>
            </a:r>
            <a:r>
              <a:rPr lang="es-ES" sz="1600" dirty="0"/>
              <a:t>los elementos SLA se incorporan </a:t>
            </a:r>
            <a:r>
              <a:rPr lang="es-ES" sz="1600" dirty="0" err="1"/>
              <a:t>semibarreras</a:t>
            </a:r>
            <a:r>
              <a:rPr lang="es-ES" sz="1600" dirty="0"/>
              <a:t> automáticas que </a:t>
            </a:r>
            <a:r>
              <a:rPr lang="es-ES" sz="1600" dirty="0" smtClean="0"/>
              <a:t>cierran parcialmente </a:t>
            </a:r>
            <a:r>
              <a:rPr lang="es-ES" sz="1600" dirty="0"/>
              <a:t>el paso</a:t>
            </a:r>
            <a:r>
              <a:rPr lang="es-ES" sz="1600" dirty="0" smtClean="0"/>
              <a:t>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 err="1"/>
              <a:t>Semibarrera</a:t>
            </a:r>
            <a:r>
              <a:rPr lang="es-ES" sz="1600" b="1" dirty="0"/>
              <a:t> Enclavada o S.B.E</a:t>
            </a:r>
            <a:r>
              <a:rPr lang="es-ES" sz="1600" b="1" dirty="0" smtClean="0"/>
              <a:t>.</a:t>
            </a:r>
          </a:p>
          <a:p>
            <a:pPr algn="just"/>
            <a:r>
              <a:rPr lang="es-ES" sz="1600" dirty="0"/>
              <a:t>Aquél cuya protección (barreras y señales acústicas y luminosas) se encuentran enclavadas con la señalización de una </a:t>
            </a:r>
            <a:r>
              <a:rPr lang="es-ES" sz="1600" dirty="0" smtClean="0"/>
              <a:t>estación.</a:t>
            </a:r>
            <a:endParaRPr lang="es-ES" sz="1600" dirty="0"/>
          </a:p>
          <a:p>
            <a:pPr algn="just"/>
            <a:endParaRPr lang="es-ES" sz="1600" dirty="0"/>
          </a:p>
          <a:p>
            <a:pPr algn="just"/>
            <a:r>
              <a:rPr lang="es-ES" sz="1600" b="1" dirty="0"/>
              <a:t>Sin protección:</a:t>
            </a:r>
            <a:r>
              <a:rPr lang="es-ES" sz="1600" dirty="0"/>
              <a:t> </a:t>
            </a:r>
            <a:r>
              <a:rPr lang="es-ES" sz="1600" dirty="0" smtClean="0"/>
              <a:t>El </a:t>
            </a:r>
            <a:r>
              <a:rPr lang="es-ES" sz="1600" dirty="0"/>
              <a:t>que, estando señalizado, no posee barreras que corten el paso a los vehículos de carretera ni señales luminosas y acústicas que avisen de la proximidad de un </a:t>
            </a:r>
            <a:r>
              <a:rPr lang="es-ES" sz="1600" dirty="0" smtClean="0"/>
              <a:t>tren, </a:t>
            </a:r>
            <a:r>
              <a:rPr lang="es-ES" sz="1600" dirty="0"/>
              <a:t>cuya seguridad depende tan sólo del conductor del vehículo de carretera. Es obligatorio para los automóviles detenerse antes del P.N.</a:t>
            </a:r>
          </a:p>
          <a:p>
            <a:pPr algn="just"/>
            <a:endParaRPr lang="es-ES" sz="1600" dirty="0"/>
          </a:p>
          <a:p>
            <a:pPr algn="just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6087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53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1" y="987574"/>
            <a:ext cx="4672522" cy="29428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68838"/>
            <a:ext cx="2245593" cy="4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54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427" y="1670528"/>
            <a:ext cx="4092464" cy="26851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884353"/>
            <a:ext cx="2053668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55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67572"/>
            <a:ext cx="3672408" cy="36093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775475"/>
            <a:ext cx="2888377" cy="38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4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56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01" y="1203598"/>
            <a:ext cx="6040023" cy="1662703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51520" y="843558"/>
            <a:ext cx="8533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600" b="1" dirty="0" smtClean="0"/>
              <a:t>Equipamiento</a:t>
            </a:r>
            <a:endParaRPr lang="es-ES" sz="1600" dirty="0"/>
          </a:p>
          <a:p>
            <a:pPr algn="just"/>
            <a:endParaRPr lang="es-ES" sz="1600" dirty="0"/>
          </a:p>
          <a:p>
            <a:pPr algn="just"/>
            <a:endParaRPr lang="es-ES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04185" y="2225177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PEDAL DE PROXIMIDAD</a:t>
            </a:r>
            <a:endParaRPr lang="es-ES" sz="8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246051" y="2225177"/>
            <a:ext cx="100811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PEDAL DE PROXIMIDAD</a:t>
            </a:r>
            <a:endParaRPr lang="es-ES" sz="8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076593" y="1304827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SEÑAL FERROVIARIA</a:t>
            </a:r>
            <a:endParaRPr lang="es-ES" sz="800" b="1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340289" y="2225177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SEÑAL FERROVIARIA</a:t>
            </a:r>
            <a:endParaRPr lang="es-ES" sz="8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2366782" y="2219110"/>
            <a:ext cx="10801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PEDAL DE REARME</a:t>
            </a:r>
            <a:endParaRPr lang="es-ES" sz="800" b="1" dirty="0"/>
          </a:p>
        </p:txBody>
      </p:sp>
      <p:sp>
        <p:nvSpPr>
          <p:cNvPr id="16" name="CuadroTexto 15"/>
          <p:cNvSpPr txBox="1"/>
          <p:nvPr/>
        </p:nvSpPr>
        <p:spPr>
          <a:xfrm>
            <a:off x="2708441" y="1839738"/>
            <a:ext cx="1080120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800" b="1" dirty="0" smtClean="0"/>
              <a:t>CIRCUITO ISLA</a:t>
            </a:r>
            <a:endParaRPr lang="es-ES" sz="800" b="1" dirty="0"/>
          </a:p>
        </p:txBody>
      </p:sp>
      <p:pic>
        <p:nvPicPr>
          <p:cNvPr id="1026" name="Picture 2" descr="http://3.bp.blogspot.com/-uvTibq2iYjY/UNTCiNDsqBI/AAAAAAAABBQ/uFbZWvFRV-E/s1600/PN+Cabez%C3%B3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0" b="33014"/>
          <a:stretch/>
        </p:blipFill>
        <p:spPr bwMode="auto">
          <a:xfrm>
            <a:off x="4417959" y="2872652"/>
            <a:ext cx="1656184" cy="146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-H9UcnjkP9q0/UNTClj5l2rI/AAAAAAAABBg/b-PhgawWJiU/s1600/PN+Se%C3%B1al+Carreter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7" y="1003015"/>
            <a:ext cx="2220836" cy="333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57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t="2382"/>
          <a:stretch/>
        </p:blipFill>
        <p:spPr>
          <a:xfrm>
            <a:off x="757798" y="699542"/>
            <a:ext cx="8350706" cy="295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" y="771550"/>
            <a:ext cx="8962814" cy="2626743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58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048984760"/>
              </p:ext>
            </p:extLst>
          </p:nvPr>
        </p:nvGraphicFramePr>
        <p:xfrm>
          <a:off x="599729" y="3075806"/>
          <a:ext cx="1235967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03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59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771550"/>
            <a:ext cx="8478620" cy="2694690"/>
          </a:xfrm>
          <a:prstGeom prst="rect">
            <a:avLst/>
          </a:prstGeom>
        </p:spPr>
      </p:pic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316987941"/>
              </p:ext>
            </p:extLst>
          </p:nvPr>
        </p:nvGraphicFramePr>
        <p:xfrm>
          <a:off x="599729" y="3075806"/>
          <a:ext cx="1235967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331640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SE OCUPA CV DE PROXIMIDAD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9186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296883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Definición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10" name="Rectángulo 9"/>
          <p:cNvSpPr/>
          <p:nvPr/>
        </p:nvSpPr>
        <p:spPr>
          <a:xfrm>
            <a:off x="251520" y="843558"/>
            <a:ext cx="8533706" cy="2332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Las </a:t>
            </a:r>
            <a:r>
              <a:rPr lang="es-ES" sz="1600" dirty="0"/>
              <a:t>señales permiten regular la secuencia de los trenes que circulan por una </a:t>
            </a:r>
            <a:r>
              <a:rPr lang="es-ES" sz="1600" dirty="0" smtClean="0"/>
              <a:t>línea ferroviaria.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800" dirty="0" smtClean="0"/>
          </a:p>
          <a:p>
            <a:pPr marL="285750" indent="-285750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es-ES" sz="1600" dirty="0" smtClean="0"/>
              <a:t>Una señal protege una determinada sección de vía y muestra al tren un aspecto </a:t>
            </a:r>
            <a:r>
              <a:rPr lang="es-ES" altLang="es-ES" sz="1600" dirty="0" smtClean="0"/>
              <a:t>que </a:t>
            </a:r>
            <a:r>
              <a:rPr lang="es-ES" altLang="es-ES" sz="1600" dirty="0"/>
              <a:t>le autoriza el paso a dicha zona/sección protegida.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El tipo de señales empleadas en la señalización de una línea ferroviaria, así como el orden y color de los focos que componen las señales luminosas se encuentran recogidas en el Reglamento de Circulación propiedad de cada administración.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ES" altLang="es-ES" sz="1600" dirty="0">
              <a:solidFill>
                <a:schemeClr val="accent4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905661"/>
            <a:ext cx="3514470" cy="16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71550"/>
            <a:ext cx="8334046" cy="2673664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60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8809775"/>
              </p:ext>
            </p:extLst>
          </p:nvPr>
        </p:nvGraphicFramePr>
        <p:xfrm>
          <a:off x="599729" y="3075806"/>
          <a:ext cx="2964159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331640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SE OCUPA CV DE PROXIMIDAD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81304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771550"/>
            <a:ext cx="8316416" cy="2703691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61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95231970"/>
              </p:ext>
            </p:extLst>
          </p:nvPr>
        </p:nvGraphicFramePr>
        <p:xfrm>
          <a:off x="599729" y="3075806"/>
          <a:ext cx="4692351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331640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SE OCUPA CV DE PROXIMIDAD</a:t>
            </a:r>
            <a:endParaRPr lang="es-ES" sz="9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131840" y="4434443"/>
            <a:ext cx="123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TIEMPO DE VACIADO ≥30 s</a:t>
            </a:r>
            <a:endParaRPr lang="es-ES" sz="900" dirty="0"/>
          </a:p>
        </p:txBody>
      </p:sp>
      <p:sp>
        <p:nvSpPr>
          <p:cNvPr id="14" name="Llamada rectangular 13"/>
          <p:cNvSpPr/>
          <p:nvPr/>
        </p:nvSpPr>
        <p:spPr>
          <a:xfrm>
            <a:off x="4685630" y="4526762"/>
            <a:ext cx="2157931" cy="421252"/>
          </a:xfrm>
          <a:prstGeom prst="wedgeRectCallout">
            <a:avLst>
              <a:gd name="adj1" fmla="val -70114"/>
              <a:gd name="adj2" fmla="val -25575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 smtClean="0">
                <a:solidFill>
                  <a:schemeClr val="tx1"/>
                </a:solidFill>
              </a:rPr>
              <a:t>Tiempo de seguridad entre que las barreras bajan y la señal abre.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7" name="Llamada rectangular 6"/>
          <p:cNvSpPr/>
          <p:nvPr/>
        </p:nvSpPr>
        <p:spPr>
          <a:xfrm>
            <a:off x="5631124" y="3592104"/>
            <a:ext cx="1605172" cy="563822"/>
          </a:xfrm>
          <a:prstGeom prst="wedgeRectCallout">
            <a:avLst>
              <a:gd name="adj1" fmla="val -78091"/>
              <a:gd name="adj2" fmla="val 39357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 smtClean="0">
                <a:solidFill>
                  <a:schemeClr val="tx1"/>
                </a:solidFill>
              </a:rPr>
              <a:t>Se cierra físicamente, se enclava lógicamente.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71550"/>
            <a:ext cx="8244408" cy="2680281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62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805269070"/>
              </p:ext>
            </p:extLst>
          </p:nvPr>
        </p:nvGraphicFramePr>
        <p:xfrm>
          <a:off x="599729" y="3075806"/>
          <a:ext cx="6420543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331640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SE OCUPA CV DE PROXIMIDAD</a:t>
            </a:r>
            <a:endParaRPr lang="es-ES" sz="9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3003212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TIEMPO DE VACIADO: 30 s</a:t>
            </a:r>
            <a:endParaRPr lang="es-ES" sz="9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88024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OCUPACIÓN SECUENCIAL DE </a:t>
            </a:r>
            <a:r>
              <a:rPr lang="es-ES" sz="900" dirty="0" err="1" smtClean="0"/>
              <a:t>CVs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146050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t="2768"/>
          <a:stretch/>
        </p:blipFill>
        <p:spPr>
          <a:xfrm>
            <a:off x="827584" y="771550"/>
            <a:ext cx="8316416" cy="2621402"/>
          </a:xfrm>
          <a:prstGeom prst="rect">
            <a:avLst/>
          </a:prstGeom>
        </p:spPr>
      </p:pic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63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902" y="1707654"/>
            <a:ext cx="720098" cy="447628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208628822"/>
              </p:ext>
            </p:extLst>
          </p:nvPr>
        </p:nvGraphicFramePr>
        <p:xfrm>
          <a:off x="599729" y="3075806"/>
          <a:ext cx="8076727" cy="1759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331640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SE OCUPA CV DE PROXIMIDAD</a:t>
            </a:r>
            <a:endParaRPr lang="es-ES" sz="9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003212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TIEMPO DE VACIADO: 30 s</a:t>
            </a:r>
            <a:endParaRPr lang="es-ES" sz="9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788024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OCUPACIÓN SECUENCIAL DE </a:t>
            </a:r>
            <a:r>
              <a:rPr lang="es-ES" sz="900" dirty="0" err="1" smtClean="0"/>
              <a:t>CVs</a:t>
            </a:r>
            <a:endParaRPr lang="es-ES" sz="9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516216" y="443444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smtClean="0"/>
              <a:t>TREN LIBERA CV CERCANO PN</a:t>
            </a:r>
            <a:endParaRPr lang="es-ES" sz="900" dirty="0"/>
          </a:p>
        </p:txBody>
      </p:sp>
    </p:spTree>
    <p:extLst>
      <p:ext uri="{BB962C8B-B14F-4D97-AF65-F5344CB8AC3E}">
        <p14:creationId xmlns:p14="http://schemas.microsoft.com/office/powerpoint/2010/main" val="388937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en-US" noProof="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-36512" y="4696209"/>
            <a:ext cx="432060" cy="251805"/>
          </a:xfrm>
        </p:spPr>
        <p:txBody>
          <a:bodyPr/>
          <a:lstStyle/>
          <a:p>
            <a:fld id="{733122C9-A0B9-462F-8757-0847AD287B63}" type="slidenum">
              <a:rPr lang="en-US" noProof="0" smtClean="0"/>
              <a:pPr/>
              <a:t>64</a:t>
            </a:fld>
            <a:endParaRPr lang="en-US" noProof="0" dirty="0"/>
          </a:p>
        </p:txBody>
      </p:sp>
      <p:sp>
        <p:nvSpPr>
          <p:cNvPr id="24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891380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6. Pasos a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Nivel</a:t>
            </a:r>
            <a:endParaRPr lang="fr-FR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>
          <a:xfrm>
            <a:off x="510421" y="4696209"/>
            <a:ext cx="6840000" cy="251805"/>
          </a:xfrm>
        </p:spPr>
        <p:txBody>
          <a:bodyPr/>
          <a:lstStyle/>
          <a:p>
            <a:r>
              <a:rPr lang="en-US" noProof="0" smtClean="0"/>
              <a:t>Señales</a:t>
            </a:r>
            <a:endParaRPr lang="en-US" noProof="0" dirty="0"/>
          </a:p>
        </p:txBody>
      </p:sp>
      <p:pic>
        <p:nvPicPr>
          <p:cNvPr id="10" name="B18B32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7704" y="987574"/>
            <a:ext cx="4524925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65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111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296883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Definición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/>
            </a:r>
            <a:b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10" name="Rectángulo 9"/>
          <p:cNvSpPr/>
          <p:nvPr/>
        </p:nvSpPr>
        <p:spPr>
          <a:xfrm>
            <a:off x="251520" y="843558"/>
            <a:ext cx="85337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Las señales se sitúan normalmente a la derecha de la vía en el sentido de la marcha respetando el gálibo establecido, excepto en los trayectos de </a:t>
            </a:r>
            <a:r>
              <a:rPr lang="es-ES" sz="1600" b="1" dirty="0" smtClean="0"/>
              <a:t>DOBLE VÍA </a:t>
            </a:r>
            <a:r>
              <a:rPr lang="es-ES" sz="1600" dirty="0" smtClean="0"/>
              <a:t>en los que se circule por izquierda, en cuyo caso se sitúan a la izquierda.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8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95" y="1797665"/>
            <a:ext cx="542575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5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58776" y="438663"/>
            <a:ext cx="8426450" cy="296883"/>
          </a:xfrm>
        </p:spPr>
        <p:txBody>
          <a:bodyPr/>
          <a:lstStyle/>
          <a:p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fr-FR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Definición</a:t>
            </a:r>
            <a:r>
              <a:rPr lang="fr-FR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smtClean="0"/>
              <a:t>Date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Señales</a:t>
            </a:r>
            <a:endParaRPr lang="es-E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140CD-8AED-46FF-A9A2-77308F3F39A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10" name="Rectángulo 9"/>
          <p:cNvSpPr/>
          <p:nvPr/>
        </p:nvSpPr>
        <p:spPr>
          <a:xfrm>
            <a:off x="251520" y="843558"/>
            <a:ext cx="853370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La </a:t>
            </a:r>
            <a:r>
              <a:rPr lang="es-ES" sz="1600" dirty="0"/>
              <a:t>distancia entre señales dentro de la línea ferroviaria </a:t>
            </a:r>
            <a:r>
              <a:rPr lang="es-ES" sz="1600" dirty="0" smtClean="0"/>
              <a:t>dependerá:</a:t>
            </a:r>
          </a:p>
          <a:p>
            <a:r>
              <a:rPr lang="es-ES" sz="1600" dirty="0" smtClean="0"/>
              <a:t>	- La velocidad de la vía.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- Perfil </a:t>
            </a:r>
            <a:r>
              <a:rPr lang="es-ES" sz="1600" dirty="0"/>
              <a:t>de </a:t>
            </a:r>
            <a:r>
              <a:rPr lang="es-ES" sz="1600" dirty="0" smtClean="0"/>
              <a:t>trayecto.</a:t>
            </a:r>
          </a:p>
          <a:p>
            <a:r>
              <a:rPr lang="es-ES" sz="1600" dirty="0"/>
              <a:t>	</a:t>
            </a:r>
            <a:r>
              <a:rPr lang="es-ES" sz="1600" dirty="0" smtClean="0"/>
              <a:t>- Potencia </a:t>
            </a:r>
            <a:r>
              <a:rPr lang="es-ES" sz="1600" dirty="0"/>
              <a:t>freno de los distintos tipos de trenes</a:t>
            </a:r>
            <a:r>
              <a:rPr lang="es-ES" sz="1600" dirty="0" smtClean="0"/>
              <a:t>.</a:t>
            </a:r>
          </a:p>
          <a:p>
            <a:r>
              <a:rPr lang="es-ES" altLang="es-ES" sz="1600" dirty="0"/>
              <a:t>	</a:t>
            </a:r>
            <a:r>
              <a:rPr lang="es-ES" altLang="es-ES" sz="1600" dirty="0" smtClean="0"/>
              <a:t>- Tráfico de la vía.</a:t>
            </a:r>
            <a:endParaRPr lang="es-ES" altLang="es-ES" sz="1600" dirty="0"/>
          </a:p>
        </p:txBody>
      </p:sp>
    </p:spTree>
    <p:extLst>
      <p:ext uri="{BB962C8B-B14F-4D97-AF65-F5344CB8AC3E}">
        <p14:creationId xmlns:p14="http://schemas.microsoft.com/office/powerpoint/2010/main" val="376624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2.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noProof="0" smtClean="0"/>
              <a:t>Date</a:t>
            </a:r>
            <a:endParaRPr lang="fr-FR" noProof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Señales</a:t>
            </a:r>
            <a:endParaRPr lang="fr-FR" noProof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noProof="0" smtClean="0"/>
              <a:pPr/>
              <a:t>9</a:t>
            </a:fld>
            <a:endParaRPr lang="fr-FR" noProof="0"/>
          </a:p>
        </p:txBody>
      </p:sp>
      <p:sp>
        <p:nvSpPr>
          <p:cNvPr id="25" name="Espace réservé du texte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smtClean="0"/>
              <a:t>Tipos de señales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881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tran">
  <a:themeElements>
    <a:clrScheme name="Altran bureautique">
      <a:dk1>
        <a:sysClr val="windowText" lastClr="000000"/>
      </a:dk1>
      <a:lt1>
        <a:srgbClr val="FFFFFF"/>
      </a:lt1>
      <a:dk2>
        <a:srgbClr val="007EAF"/>
      </a:dk2>
      <a:lt2>
        <a:srgbClr val="5F509B"/>
      </a:lt2>
      <a:accent1>
        <a:srgbClr val="EB5F1E"/>
      </a:accent1>
      <a:accent2>
        <a:srgbClr val="FAEB46"/>
      </a:accent2>
      <a:accent3>
        <a:srgbClr val="E12364"/>
      </a:accent3>
      <a:accent4>
        <a:srgbClr val="464B69"/>
      </a:accent4>
      <a:accent5>
        <a:srgbClr val="00B4B9"/>
      </a:accent5>
      <a:accent6>
        <a:srgbClr val="5FC3EB"/>
      </a:accent6>
      <a:hlink>
        <a:srgbClr val="007EAF"/>
      </a:hlink>
      <a:folHlink>
        <a:srgbClr val="007EAF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419E1A6EA81A4789CC2A27D54FE063" ma:contentTypeVersion="2" ma:contentTypeDescription="Create a new document." ma:contentTypeScope="" ma:versionID="6e5cb36ff88c0f99687fc20d43474a8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d665e38e66d01d06a7f476fcfe73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F64EBE-3065-4A3D-B86E-F21B0406FD66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4695D99-3EAE-4F55-A2B4-F38051B8FE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BEF1E5-09DF-46B0-9968-4DC0508567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PPT_Template_Altran_16-9_V01</Template>
  <TotalTime>4438</TotalTime>
  <Words>1770</Words>
  <Application>Microsoft Office PowerPoint</Application>
  <PresentationFormat>Presentación en pantalla (16:9)</PresentationFormat>
  <Paragraphs>493</Paragraphs>
  <Slides>65</Slides>
  <Notes>37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Calibri</vt:lpstr>
      <vt:lpstr>Carme</vt:lpstr>
      <vt:lpstr>Times New Roman</vt:lpstr>
      <vt:lpstr>Altran</vt:lpstr>
      <vt:lpstr>Presentación de PowerPoint</vt:lpstr>
      <vt:lpstr>Presentación de PowerPoint</vt:lpstr>
      <vt:lpstr>Agenda</vt:lpstr>
      <vt:lpstr>1.</vt:lpstr>
      <vt:lpstr>1. Definición </vt:lpstr>
      <vt:lpstr>1. Definición</vt:lpstr>
      <vt:lpstr>1. Definición  </vt:lpstr>
      <vt:lpstr>1. Definición </vt:lpstr>
      <vt:lpstr>2.</vt:lpstr>
      <vt:lpstr>Presentación de PowerPoint</vt:lpstr>
      <vt:lpstr>Presentación de PowerPoint</vt:lpstr>
      <vt:lpstr>Presentación de PowerPoint</vt:lpstr>
      <vt:lpstr>Presentación de PowerPoint</vt:lpstr>
      <vt:lpstr>2. Tipos de Señales. Señales Fundamentales.</vt:lpstr>
      <vt:lpstr>2. Tipos de Señales. Señales Fundamentales.</vt:lpstr>
      <vt:lpstr>2. Tipos de Señales. Señales Fundamentales.</vt:lpstr>
      <vt:lpstr>2. Tipos de Señales. Señales Fundamentales.</vt:lpstr>
      <vt:lpstr>2. Tipos de Señales. Señales Fundamentales.</vt:lpstr>
      <vt:lpstr>2. Tipos de Señales. Señales Indicadoras.</vt:lpstr>
      <vt:lpstr>2. Tipos de Señales. Señales Indicadoras.</vt:lpstr>
      <vt:lpstr>2. Tipos de Señales. Secuencia Aspectos Convencional.</vt:lpstr>
      <vt:lpstr>2. Tipos de Señales. Secuencia Aspectos Convencional.</vt:lpstr>
      <vt:lpstr>2. Tipos de Señales. Secuencia Aspectos Convencional.</vt:lpstr>
      <vt:lpstr>2. Tipos de Señales. Secuencia Aspectos Alta Velocidad.</vt:lpstr>
      <vt:lpstr>2. Tipos de Señales. Secuencia Aspectos AVE Madrid-Sevilla.</vt:lpstr>
      <vt:lpstr>3.</vt:lpstr>
      <vt:lpstr>3. Representación Videográfica</vt:lpstr>
      <vt:lpstr>3. Representación Videográfica</vt:lpstr>
      <vt:lpstr>3. Representación Videográfica</vt:lpstr>
      <vt:lpstr>3. Representación Videográfica</vt:lpstr>
      <vt:lpstr>3. Representación Videográfica</vt:lpstr>
      <vt:lpstr>3. Representación Videográfica</vt:lpstr>
      <vt:lpstr>3. Representación Videográfica</vt:lpstr>
      <vt:lpstr>3. Representación Videográfica</vt:lpstr>
      <vt:lpstr>4.</vt:lpstr>
      <vt:lpstr>4. Escenarios de Señalización.</vt:lpstr>
      <vt:lpstr>4. Escenarios de Señalización.</vt:lpstr>
      <vt:lpstr>4. Escenarios de Señalización.</vt:lpstr>
      <vt:lpstr>4. Escenarios de Señalización.</vt:lpstr>
      <vt:lpstr>5.</vt:lpstr>
      <vt:lpstr>5. Proyectos. SAMSUN KALIN </vt:lpstr>
      <vt:lpstr>5. Proyectos. SAMSUN KALIN </vt:lpstr>
      <vt:lpstr>5. Proyectos. SAMSUN KALIN </vt:lpstr>
      <vt:lpstr>5. Proyectos. SAMSUN KALIN </vt:lpstr>
      <vt:lpstr>5. Proyectos. SAMSUN KALIN </vt:lpstr>
      <vt:lpstr>5. Proyectos. SAMSUN KALIN </vt:lpstr>
      <vt:lpstr>5. Proyectos. BANDIRMA</vt:lpstr>
      <vt:lpstr>5. Proyectos. BANDIRMA</vt:lpstr>
      <vt:lpstr>6.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6. Pasos a Nivel</vt:lpstr>
      <vt:lpstr>Presentación de PowerPoint</vt:lpstr>
    </vt:vector>
  </TitlesOfParts>
  <Manager>Altran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>Altran</dc:subject>
  <dc:creator>Fabrizio Alejandro Patiño Ferranti</dc:creator>
  <cp:lastModifiedBy>Fabrizio Alejandro Patiño Ferranti</cp:lastModifiedBy>
  <cp:revision>237</cp:revision>
  <dcterms:created xsi:type="dcterms:W3CDTF">2018-03-26T07:23:09Z</dcterms:created>
  <dcterms:modified xsi:type="dcterms:W3CDTF">2021-08-26T06:42:50Z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0x0101001F419E1A6EA81A4789CC2A27D54FE063</vt:lpwstr>
  </property>
</Properties>
</file>